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2" roundtripDataSignature="AMtx7mil/KIhr3QggQAe0TlUnjNvitrpZ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920C5FD-7FC8-4324-BE0B-9DD060AF2D41}" v="202" dt="2022-10-24T01:25:05.42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92"/>
  </p:normalViewPr>
  <p:slideViewPr>
    <p:cSldViewPr snapToGrid="0">
      <p:cViewPr varScale="1">
        <p:scale>
          <a:sx n="79" d="100"/>
          <a:sy n="79" d="100"/>
        </p:scale>
        <p:origin x="108" y="136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customschemas.google.com/relationships/presentationmetadata" Target="metadata"/><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ewaz, Shuvo" userId="4c2373e7-346f-4797-94d1-ef2a1d69f094" providerId="ADAL" clId="{E920C5FD-7FC8-4324-BE0B-9DD060AF2D41}"/>
    <pc:docChg chg="undo custSel modSld">
      <pc:chgData name="Newaz, Shuvo" userId="4c2373e7-346f-4797-94d1-ef2a1d69f094" providerId="ADAL" clId="{E920C5FD-7FC8-4324-BE0B-9DD060AF2D41}" dt="2022-10-24T01:25:05.425" v="3376" actId="6549"/>
      <pc:docMkLst>
        <pc:docMk/>
      </pc:docMkLst>
      <pc:sldChg chg="modSp mod">
        <pc:chgData name="Newaz, Shuvo" userId="4c2373e7-346f-4797-94d1-ef2a1d69f094" providerId="ADAL" clId="{E920C5FD-7FC8-4324-BE0B-9DD060AF2D41}" dt="2022-10-05T20:43:44.728" v="53" actId="2711"/>
        <pc:sldMkLst>
          <pc:docMk/>
          <pc:sldMk cId="0" sldId="256"/>
        </pc:sldMkLst>
        <pc:spChg chg="mod">
          <ac:chgData name="Newaz, Shuvo" userId="4c2373e7-346f-4797-94d1-ef2a1d69f094" providerId="ADAL" clId="{E920C5FD-7FC8-4324-BE0B-9DD060AF2D41}" dt="2022-10-05T20:43:44.728" v="53" actId="2711"/>
          <ac:spMkLst>
            <pc:docMk/>
            <pc:sldMk cId="0" sldId="256"/>
            <ac:spMk id="59" creationId="{00000000-0000-0000-0000-000000000000}"/>
          </ac:spMkLst>
        </pc:spChg>
      </pc:sldChg>
      <pc:sldChg chg="addSp modSp mod">
        <pc:chgData name="Newaz, Shuvo" userId="4c2373e7-346f-4797-94d1-ef2a1d69f094" providerId="ADAL" clId="{E920C5FD-7FC8-4324-BE0B-9DD060AF2D41}" dt="2022-10-05T21:04:07.591" v="92" actId="14100"/>
        <pc:sldMkLst>
          <pc:docMk/>
          <pc:sldMk cId="0" sldId="257"/>
        </pc:sldMkLst>
        <pc:picChg chg="add mod">
          <ac:chgData name="Newaz, Shuvo" userId="4c2373e7-346f-4797-94d1-ef2a1d69f094" providerId="ADAL" clId="{E920C5FD-7FC8-4324-BE0B-9DD060AF2D41}" dt="2022-10-05T20:47:41.250" v="87" actId="1076"/>
          <ac:picMkLst>
            <pc:docMk/>
            <pc:sldMk cId="0" sldId="257"/>
            <ac:picMk id="3" creationId="{E6339B32-7E61-E8B1-C4F7-172BB9D872A0}"/>
          </ac:picMkLst>
        </pc:picChg>
        <pc:picChg chg="add mod">
          <ac:chgData name="Newaz, Shuvo" userId="4c2373e7-346f-4797-94d1-ef2a1d69f094" providerId="ADAL" clId="{E920C5FD-7FC8-4324-BE0B-9DD060AF2D41}" dt="2022-10-05T21:04:07.591" v="92" actId="14100"/>
          <ac:picMkLst>
            <pc:docMk/>
            <pc:sldMk cId="0" sldId="257"/>
            <ac:picMk id="5" creationId="{7C36088E-6E1C-461E-E7D6-8A438DC52718}"/>
          </ac:picMkLst>
        </pc:picChg>
      </pc:sldChg>
      <pc:sldChg chg="addSp modSp mod">
        <pc:chgData name="Newaz, Shuvo" userId="4c2373e7-346f-4797-94d1-ef2a1d69f094" providerId="ADAL" clId="{E920C5FD-7FC8-4324-BE0B-9DD060AF2D41}" dt="2022-10-05T20:47:33.372" v="84" actId="1076"/>
        <pc:sldMkLst>
          <pc:docMk/>
          <pc:sldMk cId="0" sldId="258"/>
        </pc:sldMkLst>
        <pc:picChg chg="add mod">
          <ac:chgData name="Newaz, Shuvo" userId="4c2373e7-346f-4797-94d1-ef2a1d69f094" providerId="ADAL" clId="{E920C5FD-7FC8-4324-BE0B-9DD060AF2D41}" dt="2022-10-05T20:47:30.292" v="83" actId="1076"/>
          <ac:picMkLst>
            <pc:docMk/>
            <pc:sldMk cId="0" sldId="258"/>
            <ac:picMk id="3" creationId="{7A2495DF-373A-C63C-498B-CA9EB0885A11}"/>
          </ac:picMkLst>
        </pc:picChg>
        <pc:picChg chg="add mod">
          <ac:chgData name="Newaz, Shuvo" userId="4c2373e7-346f-4797-94d1-ef2a1d69f094" providerId="ADAL" clId="{E920C5FD-7FC8-4324-BE0B-9DD060AF2D41}" dt="2022-10-05T20:47:33.372" v="84" actId="1076"/>
          <ac:picMkLst>
            <pc:docMk/>
            <pc:sldMk cId="0" sldId="258"/>
            <ac:picMk id="5" creationId="{F30DA1CF-EE66-DBFB-60BB-17C3AAF8E234}"/>
          </ac:picMkLst>
        </pc:picChg>
      </pc:sldChg>
      <pc:sldChg chg="addSp modSp mod">
        <pc:chgData name="Newaz, Shuvo" userId="4c2373e7-346f-4797-94d1-ef2a1d69f094" providerId="ADAL" clId="{E920C5FD-7FC8-4324-BE0B-9DD060AF2D41}" dt="2022-10-05T20:50:40.188" v="91" actId="1076"/>
        <pc:sldMkLst>
          <pc:docMk/>
          <pc:sldMk cId="0" sldId="260"/>
        </pc:sldMkLst>
        <pc:picChg chg="add mod">
          <ac:chgData name="Newaz, Shuvo" userId="4c2373e7-346f-4797-94d1-ef2a1d69f094" providerId="ADAL" clId="{E920C5FD-7FC8-4324-BE0B-9DD060AF2D41}" dt="2022-10-05T20:50:40.188" v="91" actId="1076"/>
          <ac:picMkLst>
            <pc:docMk/>
            <pc:sldMk cId="0" sldId="260"/>
            <ac:picMk id="3" creationId="{0EC51568-6949-9EFF-EF8E-B51258717A10}"/>
          </ac:picMkLst>
        </pc:picChg>
      </pc:sldChg>
      <pc:sldChg chg="modSp mod">
        <pc:chgData name="Newaz, Shuvo" userId="4c2373e7-346f-4797-94d1-ef2a1d69f094" providerId="ADAL" clId="{E920C5FD-7FC8-4324-BE0B-9DD060AF2D41}" dt="2022-10-21T15:17:26.010" v="1312" actId="20577"/>
        <pc:sldMkLst>
          <pc:docMk/>
          <pc:sldMk cId="0" sldId="261"/>
        </pc:sldMkLst>
        <pc:spChg chg="mod">
          <ac:chgData name="Newaz, Shuvo" userId="4c2373e7-346f-4797-94d1-ef2a1d69f094" providerId="ADAL" clId="{E920C5FD-7FC8-4324-BE0B-9DD060AF2D41}" dt="2022-10-21T15:17:26.010" v="1312" actId="20577"/>
          <ac:spMkLst>
            <pc:docMk/>
            <pc:sldMk cId="0" sldId="261"/>
            <ac:spMk id="93" creationId="{00000000-0000-0000-0000-000000000000}"/>
          </ac:spMkLst>
        </pc:spChg>
      </pc:sldChg>
      <pc:sldChg chg="addSp delSp modSp mod">
        <pc:chgData name="Newaz, Shuvo" userId="4c2373e7-346f-4797-94d1-ef2a1d69f094" providerId="ADAL" clId="{E920C5FD-7FC8-4324-BE0B-9DD060AF2D41}" dt="2022-10-21T15:12:40.584" v="988" actId="1076"/>
        <pc:sldMkLst>
          <pc:docMk/>
          <pc:sldMk cId="0" sldId="263"/>
        </pc:sldMkLst>
        <pc:picChg chg="add mod">
          <ac:chgData name="Newaz, Shuvo" userId="4c2373e7-346f-4797-94d1-ef2a1d69f094" providerId="ADAL" clId="{E920C5FD-7FC8-4324-BE0B-9DD060AF2D41}" dt="2022-10-21T15:12:40.584" v="988" actId="1076"/>
          <ac:picMkLst>
            <pc:docMk/>
            <pc:sldMk cId="0" sldId="263"/>
            <ac:picMk id="3" creationId="{F0A9CF2D-3333-3D4A-D386-8882866D4D9F}"/>
          </ac:picMkLst>
        </pc:picChg>
        <pc:picChg chg="del">
          <ac:chgData name="Newaz, Shuvo" userId="4c2373e7-346f-4797-94d1-ef2a1d69f094" providerId="ADAL" clId="{E920C5FD-7FC8-4324-BE0B-9DD060AF2D41}" dt="2022-10-21T15:12:31.098" v="984" actId="478"/>
          <ac:picMkLst>
            <pc:docMk/>
            <pc:sldMk cId="0" sldId="263"/>
            <ac:picMk id="5" creationId="{EC6F3979-215B-2CBA-F749-87E5BBAFD5BC}"/>
          </ac:picMkLst>
        </pc:picChg>
      </pc:sldChg>
      <pc:sldChg chg="addSp delSp modSp mod">
        <pc:chgData name="Newaz, Shuvo" userId="4c2373e7-346f-4797-94d1-ef2a1d69f094" providerId="ADAL" clId="{E920C5FD-7FC8-4324-BE0B-9DD060AF2D41}" dt="2022-10-21T15:13:06.226" v="994" actId="1076"/>
        <pc:sldMkLst>
          <pc:docMk/>
          <pc:sldMk cId="0" sldId="264"/>
        </pc:sldMkLst>
        <pc:picChg chg="del">
          <ac:chgData name="Newaz, Shuvo" userId="4c2373e7-346f-4797-94d1-ef2a1d69f094" providerId="ADAL" clId="{E920C5FD-7FC8-4324-BE0B-9DD060AF2D41}" dt="2022-10-21T15:12:55.239" v="989" actId="478"/>
          <ac:picMkLst>
            <pc:docMk/>
            <pc:sldMk cId="0" sldId="264"/>
            <ac:picMk id="3" creationId="{3F1F8789-1DC5-BC3B-3A55-324A14E6C662}"/>
          </ac:picMkLst>
        </pc:picChg>
        <pc:picChg chg="add mod">
          <ac:chgData name="Newaz, Shuvo" userId="4c2373e7-346f-4797-94d1-ef2a1d69f094" providerId="ADAL" clId="{E920C5FD-7FC8-4324-BE0B-9DD060AF2D41}" dt="2022-10-21T15:13:06.226" v="994" actId="1076"/>
          <ac:picMkLst>
            <pc:docMk/>
            <pc:sldMk cId="0" sldId="264"/>
            <ac:picMk id="4" creationId="{5277B31F-8BB7-2084-D808-7194A60AB0DD}"/>
          </ac:picMkLst>
        </pc:picChg>
      </pc:sldChg>
      <pc:sldChg chg="modSp mod">
        <pc:chgData name="Newaz, Shuvo" userId="4c2373e7-346f-4797-94d1-ef2a1d69f094" providerId="ADAL" clId="{E920C5FD-7FC8-4324-BE0B-9DD060AF2D41}" dt="2022-10-21T15:22:49.307" v="1647" actId="948"/>
        <pc:sldMkLst>
          <pc:docMk/>
          <pc:sldMk cId="0" sldId="265"/>
        </pc:sldMkLst>
        <pc:spChg chg="mod">
          <ac:chgData name="Newaz, Shuvo" userId="4c2373e7-346f-4797-94d1-ef2a1d69f094" providerId="ADAL" clId="{E920C5FD-7FC8-4324-BE0B-9DD060AF2D41}" dt="2022-10-21T15:22:49.307" v="1647" actId="948"/>
          <ac:spMkLst>
            <pc:docMk/>
            <pc:sldMk cId="0" sldId="265"/>
            <ac:spMk id="118" creationId="{00000000-0000-0000-0000-000000000000}"/>
          </ac:spMkLst>
        </pc:spChg>
      </pc:sldChg>
      <pc:sldChg chg="addSp delSp modSp mod">
        <pc:chgData name="Newaz, Shuvo" userId="4c2373e7-346f-4797-94d1-ef2a1d69f094" providerId="ADAL" clId="{E920C5FD-7FC8-4324-BE0B-9DD060AF2D41}" dt="2022-10-21T15:13:29.027" v="998" actId="1076"/>
        <pc:sldMkLst>
          <pc:docMk/>
          <pc:sldMk cId="0" sldId="266"/>
        </pc:sldMkLst>
        <pc:picChg chg="del">
          <ac:chgData name="Newaz, Shuvo" userId="4c2373e7-346f-4797-94d1-ef2a1d69f094" providerId="ADAL" clId="{E920C5FD-7FC8-4324-BE0B-9DD060AF2D41}" dt="2022-10-21T15:13:21.255" v="995" actId="478"/>
          <ac:picMkLst>
            <pc:docMk/>
            <pc:sldMk cId="0" sldId="266"/>
            <ac:picMk id="3" creationId="{D179F0CD-A191-5C0C-4440-A794E3886056}"/>
          </ac:picMkLst>
        </pc:picChg>
        <pc:picChg chg="add mod">
          <ac:chgData name="Newaz, Shuvo" userId="4c2373e7-346f-4797-94d1-ef2a1d69f094" providerId="ADAL" clId="{E920C5FD-7FC8-4324-BE0B-9DD060AF2D41}" dt="2022-10-21T15:13:29.027" v="998" actId="1076"/>
          <ac:picMkLst>
            <pc:docMk/>
            <pc:sldMk cId="0" sldId="266"/>
            <ac:picMk id="4" creationId="{4B23F015-4DA8-5231-5914-43F2515C63AD}"/>
          </ac:picMkLst>
        </pc:picChg>
      </pc:sldChg>
      <pc:sldChg chg="modSp mod">
        <pc:chgData name="Newaz, Shuvo" userId="4c2373e7-346f-4797-94d1-ef2a1d69f094" providerId="ADAL" clId="{E920C5FD-7FC8-4324-BE0B-9DD060AF2D41}" dt="2022-10-21T15:03:46.398" v="983" actId="2711"/>
        <pc:sldMkLst>
          <pc:docMk/>
          <pc:sldMk cId="0" sldId="267"/>
        </pc:sldMkLst>
        <pc:spChg chg="mod">
          <ac:chgData name="Newaz, Shuvo" userId="4c2373e7-346f-4797-94d1-ef2a1d69f094" providerId="ADAL" clId="{E920C5FD-7FC8-4324-BE0B-9DD060AF2D41}" dt="2022-10-21T15:03:46.398" v="983" actId="2711"/>
          <ac:spMkLst>
            <pc:docMk/>
            <pc:sldMk cId="0" sldId="267"/>
            <ac:spMk id="132" creationId="{00000000-0000-0000-0000-000000000000}"/>
          </ac:spMkLst>
        </pc:spChg>
        <pc:spChg chg="mod">
          <ac:chgData name="Newaz, Shuvo" userId="4c2373e7-346f-4797-94d1-ef2a1d69f094" providerId="ADAL" clId="{E920C5FD-7FC8-4324-BE0B-9DD060AF2D41}" dt="2022-10-21T15:01:30.156" v="707" actId="20577"/>
          <ac:spMkLst>
            <pc:docMk/>
            <pc:sldMk cId="0" sldId="267"/>
            <ac:spMk id="133" creationId="{00000000-0000-0000-0000-000000000000}"/>
          </ac:spMkLst>
        </pc:spChg>
      </pc:sldChg>
      <pc:sldChg chg="modSp mod">
        <pc:chgData name="Newaz, Shuvo" userId="4c2373e7-346f-4797-94d1-ef2a1d69f094" providerId="ADAL" clId="{E920C5FD-7FC8-4324-BE0B-9DD060AF2D41}" dt="2022-10-22T03:40:43.999" v="2772" actId="33524"/>
        <pc:sldMkLst>
          <pc:docMk/>
          <pc:sldMk cId="0" sldId="268"/>
        </pc:sldMkLst>
        <pc:spChg chg="mod">
          <ac:chgData name="Newaz, Shuvo" userId="4c2373e7-346f-4797-94d1-ef2a1d69f094" providerId="ADAL" clId="{E920C5FD-7FC8-4324-BE0B-9DD060AF2D41}" dt="2022-10-22T03:40:43.999" v="2772" actId="33524"/>
          <ac:spMkLst>
            <pc:docMk/>
            <pc:sldMk cId="0" sldId="268"/>
            <ac:spMk id="139" creationId="{00000000-0000-0000-0000-000000000000}"/>
          </ac:spMkLst>
        </pc:spChg>
      </pc:sldChg>
      <pc:sldChg chg="modSp mod">
        <pc:chgData name="Newaz, Shuvo" userId="4c2373e7-346f-4797-94d1-ef2a1d69f094" providerId="ADAL" clId="{E920C5FD-7FC8-4324-BE0B-9DD060AF2D41}" dt="2022-10-24T01:25:05.425" v="3376" actId="6549"/>
        <pc:sldMkLst>
          <pc:docMk/>
          <pc:sldMk cId="0" sldId="270"/>
        </pc:sldMkLst>
        <pc:spChg chg="mod">
          <ac:chgData name="Newaz, Shuvo" userId="4c2373e7-346f-4797-94d1-ef2a1d69f094" providerId="ADAL" clId="{E920C5FD-7FC8-4324-BE0B-9DD060AF2D41}" dt="2022-10-24T01:25:05.425" v="3376" actId="6549"/>
          <ac:spMkLst>
            <pc:docMk/>
            <pc:sldMk cId="0" sldId="270"/>
            <ac:spMk id="151" creationId="{00000000-0000-0000-0000-000000000000}"/>
          </ac:spMkLst>
        </pc:spChg>
      </pc:sldChg>
    </pc:docChg>
  </pc:docChgLst>
  <pc:docChgLst>
    <pc:chgData name="Newaz, Shuvo" userId="4c2373e7-346f-4797-94d1-ef2a1d69f094" providerId="ADAL" clId="{06122937-F695-4C9D-8181-806D89FF8E90}"/>
    <pc:docChg chg="undo custSel modSld">
      <pc:chgData name="Newaz, Shuvo" userId="4c2373e7-346f-4797-94d1-ef2a1d69f094" providerId="ADAL" clId="{06122937-F695-4C9D-8181-806D89FF8E90}" dt="2022-10-20T21:39:26.550" v="1635" actId="2711"/>
      <pc:docMkLst>
        <pc:docMk/>
      </pc:docMkLst>
      <pc:sldChg chg="modSp mod">
        <pc:chgData name="Newaz, Shuvo" userId="4c2373e7-346f-4797-94d1-ef2a1d69f094" providerId="ADAL" clId="{06122937-F695-4C9D-8181-806D89FF8E90}" dt="2022-10-20T19:04:13.943" v="337" actId="2711"/>
        <pc:sldMkLst>
          <pc:docMk/>
          <pc:sldMk cId="0" sldId="259"/>
        </pc:sldMkLst>
        <pc:spChg chg="mod">
          <ac:chgData name="Newaz, Shuvo" userId="4c2373e7-346f-4797-94d1-ef2a1d69f094" providerId="ADAL" clId="{06122937-F695-4C9D-8181-806D89FF8E90}" dt="2022-10-20T19:00:55.571" v="199" actId="2711"/>
          <ac:spMkLst>
            <pc:docMk/>
            <pc:sldMk cId="0" sldId="259"/>
            <ac:spMk id="79" creationId="{00000000-0000-0000-0000-000000000000}"/>
          </ac:spMkLst>
        </pc:spChg>
        <pc:spChg chg="mod">
          <ac:chgData name="Newaz, Shuvo" userId="4c2373e7-346f-4797-94d1-ef2a1d69f094" providerId="ADAL" clId="{06122937-F695-4C9D-8181-806D89FF8E90}" dt="2022-10-20T19:04:13.943" v="337" actId="2711"/>
          <ac:spMkLst>
            <pc:docMk/>
            <pc:sldMk cId="0" sldId="259"/>
            <ac:spMk id="80" creationId="{00000000-0000-0000-0000-000000000000}"/>
          </ac:spMkLst>
        </pc:spChg>
      </pc:sldChg>
      <pc:sldChg chg="modSp mod">
        <pc:chgData name="Newaz, Shuvo" userId="4c2373e7-346f-4797-94d1-ef2a1d69f094" providerId="ADAL" clId="{06122937-F695-4C9D-8181-806D89FF8E90}" dt="2022-10-20T21:33:54.955" v="1474" actId="2711"/>
        <pc:sldMkLst>
          <pc:docMk/>
          <pc:sldMk cId="0" sldId="261"/>
        </pc:sldMkLst>
        <pc:spChg chg="mod">
          <ac:chgData name="Newaz, Shuvo" userId="4c2373e7-346f-4797-94d1-ef2a1d69f094" providerId="ADAL" clId="{06122937-F695-4C9D-8181-806D89FF8E90}" dt="2022-10-20T20:45:02.734" v="1375" actId="20577"/>
          <ac:spMkLst>
            <pc:docMk/>
            <pc:sldMk cId="0" sldId="261"/>
            <ac:spMk id="92" creationId="{00000000-0000-0000-0000-000000000000}"/>
          </ac:spMkLst>
        </pc:spChg>
        <pc:spChg chg="mod">
          <ac:chgData name="Newaz, Shuvo" userId="4c2373e7-346f-4797-94d1-ef2a1d69f094" providerId="ADAL" clId="{06122937-F695-4C9D-8181-806D89FF8E90}" dt="2022-10-20T21:33:54.955" v="1474" actId="2711"/>
          <ac:spMkLst>
            <pc:docMk/>
            <pc:sldMk cId="0" sldId="261"/>
            <ac:spMk id="93" creationId="{00000000-0000-0000-0000-000000000000}"/>
          </ac:spMkLst>
        </pc:spChg>
      </pc:sldChg>
      <pc:sldChg chg="modSp mod">
        <pc:chgData name="Newaz, Shuvo" userId="4c2373e7-346f-4797-94d1-ef2a1d69f094" providerId="ADAL" clId="{06122937-F695-4C9D-8181-806D89FF8E90}" dt="2022-10-20T20:25:56.443" v="935"/>
        <pc:sldMkLst>
          <pc:docMk/>
          <pc:sldMk cId="0" sldId="262"/>
        </pc:sldMkLst>
        <pc:spChg chg="mod">
          <ac:chgData name="Newaz, Shuvo" userId="4c2373e7-346f-4797-94d1-ef2a1d69f094" providerId="ADAL" clId="{06122937-F695-4C9D-8181-806D89FF8E90}" dt="2022-10-20T19:50:59.597" v="914" actId="2711"/>
          <ac:spMkLst>
            <pc:docMk/>
            <pc:sldMk cId="0" sldId="262"/>
            <ac:spMk id="99" creationId="{00000000-0000-0000-0000-000000000000}"/>
          </ac:spMkLst>
        </pc:spChg>
        <pc:spChg chg="mod">
          <ac:chgData name="Newaz, Shuvo" userId="4c2373e7-346f-4797-94d1-ef2a1d69f094" providerId="ADAL" clId="{06122937-F695-4C9D-8181-806D89FF8E90}" dt="2022-10-20T20:25:56.443" v="935"/>
          <ac:spMkLst>
            <pc:docMk/>
            <pc:sldMk cId="0" sldId="262"/>
            <ac:spMk id="100" creationId="{00000000-0000-0000-0000-000000000000}"/>
          </ac:spMkLst>
        </pc:spChg>
      </pc:sldChg>
      <pc:sldChg chg="addSp delSp modSp mod">
        <pc:chgData name="Newaz, Shuvo" userId="4c2373e7-346f-4797-94d1-ef2a1d69f094" providerId="ADAL" clId="{06122937-F695-4C9D-8181-806D89FF8E90}" dt="2022-10-20T19:13:11.566" v="366" actId="1076"/>
        <pc:sldMkLst>
          <pc:docMk/>
          <pc:sldMk cId="0" sldId="263"/>
        </pc:sldMkLst>
        <pc:picChg chg="add del mod">
          <ac:chgData name="Newaz, Shuvo" userId="4c2373e7-346f-4797-94d1-ef2a1d69f094" providerId="ADAL" clId="{06122937-F695-4C9D-8181-806D89FF8E90}" dt="2022-10-20T19:13:06.447" v="362" actId="478"/>
          <ac:picMkLst>
            <pc:docMk/>
            <pc:sldMk cId="0" sldId="263"/>
            <ac:picMk id="3" creationId="{49E7981F-78E3-E779-55B8-F05FE3E0FB8F}"/>
          </ac:picMkLst>
        </pc:picChg>
        <pc:picChg chg="add mod">
          <ac:chgData name="Newaz, Shuvo" userId="4c2373e7-346f-4797-94d1-ef2a1d69f094" providerId="ADAL" clId="{06122937-F695-4C9D-8181-806D89FF8E90}" dt="2022-10-20T19:13:11.566" v="366" actId="1076"/>
          <ac:picMkLst>
            <pc:docMk/>
            <pc:sldMk cId="0" sldId="263"/>
            <ac:picMk id="5" creationId="{EC6F3979-215B-2CBA-F749-87E5BBAFD5BC}"/>
          </ac:picMkLst>
        </pc:picChg>
      </pc:sldChg>
      <pc:sldChg chg="addSp modSp mod">
        <pc:chgData name="Newaz, Shuvo" userId="4c2373e7-346f-4797-94d1-ef2a1d69f094" providerId="ADAL" clId="{06122937-F695-4C9D-8181-806D89FF8E90}" dt="2022-10-20T19:11:44.344" v="356" actId="1076"/>
        <pc:sldMkLst>
          <pc:docMk/>
          <pc:sldMk cId="0" sldId="264"/>
        </pc:sldMkLst>
        <pc:picChg chg="add mod">
          <ac:chgData name="Newaz, Shuvo" userId="4c2373e7-346f-4797-94d1-ef2a1d69f094" providerId="ADAL" clId="{06122937-F695-4C9D-8181-806D89FF8E90}" dt="2022-10-20T19:11:44.344" v="356" actId="1076"/>
          <ac:picMkLst>
            <pc:docMk/>
            <pc:sldMk cId="0" sldId="264"/>
            <ac:picMk id="3" creationId="{3F1F8789-1DC5-BC3B-3A55-324A14E6C662}"/>
          </ac:picMkLst>
        </pc:picChg>
      </pc:sldChg>
      <pc:sldChg chg="modSp mod">
        <pc:chgData name="Newaz, Shuvo" userId="4c2373e7-346f-4797-94d1-ef2a1d69f094" providerId="ADAL" clId="{06122937-F695-4C9D-8181-806D89FF8E90}" dt="2022-10-20T21:39:26.550" v="1635" actId="2711"/>
        <pc:sldMkLst>
          <pc:docMk/>
          <pc:sldMk cId="0" sldId="265"/>
        </pc:sldMkLst>
        <pc:spChg chg="mod">
          <ac:chgData name="Newaz, Shuvo" userId="4c2373e7-346f-4797-94d1-ef2a1d69f094" providerId="ADAL" clId="{06122937-F695-4C9D-8181-806D89FF8E90}" dt="2022-10-20T21:38:37.145" v="1585" actId="20577"/>
          <ac:spMkLst>
            <pc:docMk/>
            <pc:sldMk cId="0" sldId="265"/>
            <ac:spMk id="118" creationId="{00000000-0000-0000-0000-000000000000}"/>
          </ac:spMkLst>
        </pc:spChg>
        <pc:spChg chg="mod">
          <ac:chgData name="Newaz, Shuvo" userId="4c2373e7-346f-4797-94d1-ef2a1d69f094" providerId="ADAL" clId="{06122937-F695-4C9D-8181-806D89FF8E90}" dt="2022-10-20T21:39:26.550" v="1635" actId="2711"/>
          <ac:spMkLst>
            <pc:docMk/>
            <pc:sldMk cId="0" sldId="265"/>
            <ac:spMk id="119" creationId="{00000000-0000-0000-0000-000000000000}"/>
          </ac:spMkLst>
        </pc:spChg>
      </pc:sldChg>
      <pc:sldChg chg="addSp delSp modSp mod">
        <pc:chgData name="Newaz, Shuvo" userId="4c2373e7-346f-4797-94d1-ef2a1d69f094" providerId="ADAL" clId="{06122937-F695-4C9D-8181-806D89FF8E90}" dt="2022-10-20T19:11:13.511" v="351" actId="1076"/>
        <pc:sldMkLst>
          <pc:docMk/>
          <pc:sldMk cId="0" sldId="266"/>
        </pc:sldMkLst>
        <pc:picChg chg="add mod">
          <ac:chgData name="Newaz, Shuvo" userId="4c2373e7-346f-4797-94d1-ef2a1d69f094" providerId="ADAL" clId="{06122937-F695-4C9D-8181-806D89FF8E90}" dt="2022-10-20T19:10:54.437" v="346" actId="14100"/>
          <ac:picMkLst>
            <pc:docMk/>
            <pc:sldMk cId="0" sldId="266"/>
            <ac:picMk id="3" creationId="{D179F0CD-A191-5C0C-4440-A794E3886056}"/>
          </ac:picMkLst>
        </pc:picChg>
        <pc:picChg chg="add del mod">
          <ac:chgData name="Newaz, Shuvo" userId="4c2373e7-346f-4797-94d1-ef2a1d69f094" providerId="ADAL" clId="{06122937-F695-4C9D-8181-806D89FF8E90}" dt="2022-10-20T19:11:03.598" v="348"/>
          <ac:picMkLst>
            <pc:docMk/>
            <pc:sldMk cId="0" sldId="266"/>
            <ac:picMk id="4" creationId="{02B26E37-5DF3-8826-A404-083A838E52A8}"/>
          </ac:picMkLst>
        </pc:picChg>
        <pc:picChg chg="add mod">
          <ac:chgData name="Newaz, Shuvo" userId="4c2373e7-346f-4797-94d1-ef2a1d69f094" providerId="ADAL" clId="{06122937-F695-4C9D-8181-806D89FF8E90}" dt="2022-10-20T19:11:13.511" v="351" actId="1076"/>
          <ac:picMkLst>
            <pc:docMk/>
            <pc:sldMk cId="0" sldId="266"/>
            <ac:picMk id="6" creationId="{5BD9BC8A-35A0-C242-31E2-BF9F6C27CF59}"/>
          </ac:picMkLst>
        </pc:picChg>
      </pc:sldChg>
      <pc:sldChg chg="addSp modSp mod">
        <pc:chgData name="Newaz, Shuvo" userId="4c2373e7-346f-4797-94d1-ef2a1d69f094" providerId="ADAL" clId="{06122937-F695-4C9D-8181-806D89FF8E90}" dt="2022-10-20T19:09:40.041" v="342" actId="1076"/>
        <pc:sldMkLst>
          <pc:docMk/>
          <pc:sldMk cId="0" sldId="269"/>
        </pc:sldMkLst>
        <pc:picChg chg="add mod">
          <ac:chgData name="Newaz, Shuvo" userId="4c2373e7-346f-4797-94d1-ef2a1d69f094" providerId="ADAL" clId="{06122937-F695-4C9D-8181-806D89FF8E90}" dt="2022-10-20T19:09:40.041" v="342" actId="1076"/>
          <ac:picMkLst>
            <pc:docMk/>
            <pc:sldMk cId="0" sldId="269"/>
            <ac:picMk id="3" creationId="{3148F45B-81DF-62A2-5E86-2FA8B6EE1F51}"/>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1:notes"/>
          <p:cNvSpPr txBox="1">
            <a:spLocks noGrp="1"/>
          </p:cNvSpPr>
          <p:nvPr>
            <p:ph type="body" idx="1"/>
          </p:nvPr>
        </p:nvSpPr>
        <p:spPr>
          <a:xfrm>
            <a:off x="685787" y="4343386"/>
            <a:ext cx="5486382" cy="4114795"/>
          </a:xfrm>
          <a:prstGeom prst="rect">
            <a:avLst/>
          </a:prstGeom>
          <a:noFill/>
          <a:ln>
            <a:noFill/>
          </a:ln>
        </p:spPr>
        <p:txBody>
          <a:bodyPr spcFirstLastPara="1" wrap="square" lIns="81475" tIns="81475" rIns="81475" bIns="81475" anchor="t" anchorCtr="0">
            <a:noAutofit/>
          </a:bodyPr>
          <a:lstStyle/>
          <a:p>
            <a:pPr marL="0" lvl="0" indent="0" algn="l" rtl="0">
              <a:lnSpc>
                <a:spcPct val="100000"/>
              </a:lnSpc>
              <a:spcBef>
                <a:spcPts val="0"/>
              </a:spcBef>
              <a:spcAft>
                <a:spcPts val="0"/>
              </a:spcAft>
              <a:buSzPts val="1100"/>
              <a:buNone/>
            </a:pPr>
            <a:endParaRPr/>
          </a:p>
        </p:txBody>
      </p:sp>
      <p:sp>
        <p:nvSpPr>
          <p:cNvPr id="56" name="Google Shape;5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5" name="Google Shape;115;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9" name="Google Shape;129;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13:notes"/>
          <p:cNvSpPr txBox="1">
            <a:spLocks noGrp="1"/>
          </p:cNvSpPr>
          <p:nvPr>
            <p:ph type="body" idx="1"/>
          </p:nvPr>
        </p:nvSpPr>
        <p:spPr>
          <a:xfrm>
            <a:off x="685787" y="4343386"/>
            <a:ext cx="5486400" cy="4114800"/>
          </a:xfrm>
          <a:prstGeom prst="rect">
            <a:avLst/>
          </a:prstGeom>
          <a:noFill/>
          <a:ln>
            <a:noFill/>
          </a:ln>
        </p:spPr>
        <p:txBody>
          <a:bodyPr spcFirstLastPara="1" wrap="square" lIns="81475" tIns="81475" rIns="81475" bIns="81475" anchor="t" anchorCtr="0">
            <a:noAutofit/>
          </a:bodyPr>
          <a:lstStyle/>
          <a:p>
            <a:pPr marL="0" lvl="0" indent="0" algn="l" rtl="0">
              <a:lnSpc>
                <a:spcPct val="100000"/>
              </a:lnSpc>
              <a:spcBef>
                <a:spcPts val="0"/>
              </a:spcBef>
              <a:spcAft>
                <a:spcPts val="0"/>
              </a:spcAft>
              <a:buSzPts val="1100"/>
              <a:buNone/>
            </a:pPr>
            <a:endParaRPr/>
          </a:p>
        </p:txBody>
      </p:sp>
      <p:sp>
        <p:nvSpPr>
          <p:cNvPr id="136" name="Google Shape;136;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4:notes"/>
          <p:cNvSpPr txBox="1">
            <a:spLocks noGrp="1"/>
          </p:cNvSpPr>
          <p:nvPr>
            <p:ph type="body" idx="1"/>
          </p:nvPr>
        </p:nvSpPr>
        <p:spPr>
          <a:xfrm>
            <a:off x="685787" y="4343386"/>
            <a:ext cx="5486400" cy="4114800"/>
          </a:xfrm>
          <a:prstGeom prst="rect">
            <a:avLst/>
          </a:prstGeom>
          <a:noFill/>
          <a:ln>
            <a:noFill/>
          </a:ln>
        </p:spPr>
        <p:txBody>
          <a:bodyPr spcFirstLastPara="1" wrap="square" lIns="81475" tIns="81475" rIns="81475" bIns="8147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174d7d171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174d7d171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174d7d171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174d7d171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174d7d171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174d7d171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35251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 name="Google Shape;6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9" name="Google Shape;69;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6" name="Google Shape;7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3" name="Google Shape;83;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599"/>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3" name="Google Shape;10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9" name="Google Shape;10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
        <p:cNvGrpSpPr/>
        <p:nvPr/>
      </p:nvGrpSpPr>
      <p:grpSpPr>
        <a:xfrm>
          <a:off x="0" y="0"/>
          <a:ext cx="0" cy="0"/>
          <a:chOff x="0" y="0"/>
          <a:chExt cx="0" cy="0"/>
        </a:xfrm>
      </p:grpSpPr>
      <p:sp>
        <p:nvSpPr>
          <p:cNvPr id="10" name="Google Shape;10;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25"/>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5" name="Google Shape;45;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26"/>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26"/>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9" name="Google Shape;49;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50"/>
        <p:cNvGrpSpPr/>
        <p:nvPr/>
      </p:nvGrpSpPr>
      <p:grpSpPr>
        <a:xfrm>
          <a:off x="0" y="0"/>
          <a:ext cx="0" cy="0"/>
          <a:chOff x="0" y="0"/>
          <a:chExt cx="0" cy="0"/>
        </a:xfrm>
      </p:grpSpPr>
      <p:sp>
        <p:nvSpPr>
          <p:cNvPr id="51" name="Google Shape;51;p27"/>
          <p:cNvSpPr txBox="1">
            <a:spLocks noGrp="1"/>
          </p:cNvSpPr>
          <p:nvPr>
            <p:ph type="title"/>
          </p:nvPr>
        </p:nvSpPr>
        <p:spPr>
          <a:xfrm>
            <a:off x="457200" y="205200"/>
            <a:ext cx="8229300" cy="858600"/>
          </a:xfrm>
          <a:prstGeom prst="rect">
            <a:avLst/>
          </a:prstGeom>
          <a:noFill/>
          <a:ln>
            <a:noFill/>
          </a:ln>
        </p:spPr>
        <p:txBody>
          <a:bodyPr spcFirstLastPara="1" wrap="square" lIns="0" tIns="0" rIns="0" bIns="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2" name="Google Shape;52;p27"/>
          <p:cNvSpPr txBox="1">
            <a:spLocks noGrp="1"/>
          </p:cNvSpPr>
          <p:nvPr>
            <p:ph type="body" idx="1"/>
          </p:nvPr>
        </p:nvSpPr>
        <p:spPr>
          <a:xfrm>
            <a:off x="457200" y="1203480"/>
            <a:ext cx="4015800" cy="298290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1200"/>
              </a:spcBef>
              <a:spcAft>
                <a:spcPts val="0"/>
              </a:spcAft>
              <a:buClr>
                <a:schemeClr val="dk1"/>
              </a:buClr>
              <a:buSzPts val="1800"/>
              <a:buChar char="○"/>
              <a:defRPr/>
            </a:lvl2pPr>
            <a:lvl3pPr marL="1371600" lvl="2" indent="-342900" algn="l">
              <a:lnSpc>
                <a:spcPct val="90000"/>
              </a:lnSpc>
              <a:spcBef>
                <a:spcPts val="1200"/>
              </a:spcBef>
              <a:spcAft>
                <a:spcPts val="0"/>
              </a:spcAft>
              <a:buClr>
                <a:schemeClr val="dk1"/>
              </a:buClr>
              <a:buSzPts val="1800"/>
              <a:buChar char="■"/>
              <a:defRPr/>
            </a:lvl3pPr>
            <a:lvl4pPr marL="1828800" lvl="3" indent="-342900" algn="l">
              <a:lnSpc>
                <a:spcPct val="90000"/>
              </a:lnSpc>
              <a:spcBef>
                <a:spcPts val="1200"/>
              </a:spcBef>
              <a:spcAft>
                <a:spcPts val="0"/>
              </a:spcAft>
              <a:buClr>
                <a:schemeClr val="dk1"/>
              </a:buClr>
              <a:buSzPts val="1800"/>
              <a:buChar char="●"/>
              <a:defRPr/>
            </a:lvl4pPr>
            <a:lvl5pPr marL="2286000" lvl="4" indent="-342900" algn="l">
              <a:lnSpc>
                <a:spcPct val="90000"/>
              </a:lnSpc>
              <a:spcBef>
                <a:spcPts val="1200"/>
              </a:spcBef>
              <a:spcAft>
                <a:spcPts val="0"/>
              </a:spcAft>
              <a:buClr>
                <a:schemeClr val="dk1"/>
              </a:buClr>
              <a:buSzPts val="1800"/>
              <a:buChar char="○"/>
              <a:defRPr/>
            </a:lvl5pPr>
            <a:lvl6pPr marL="2743200" lvl="5" indent="-342900" algn="l">
              <a:lnSpc>
                <a:spcPct val="90000"/>
              </a:lnSpc>
              <a:spcBef>
                <a:spcPts val="1200"/>
              </a:spcBef>
              <a:spcAft>
                <a:spcPts val="0"/>
              </a:spcAft>
              <a:buClr>
                <a:schemeClr val="dk1"/>
              </a:buClr>
              <a:buSzPts val="1800"/>
              <a:buChar char="■"/>
              <a:defRPr/>
            </a:lvl6pPr>
            <a:lvl7pPr marL="3200400" lvl="6" indent="-342900" algn="l">
              <a:lnSpc>
                <a:spcPct val="90000"/>
              </a:lnSpc>
              <a:spcBef>
                <a:spcPts val="1200"/>
              </a:spcBef>
              <a:spcAft>
                <a:spcPts val="0"/>
              </a:spcAft>
              <a:buClr>
                <a:schemeClr val="dk1"/>
              </a:buClr>
              <a:buSzPts val="1800"/>
              <a:buChar char="●"/>
              <a:defRPr/>
            </a:lvl7pPr>
            <a:lvl8pPr marL="3657600" lvl="7" indent="-342900" algn="l">
              <a:lnSpc>
                <a:spcPct val="90000"/>
              </a:lnSpc>
              <a:spcBef>
                <a:spcPts val="1200"/>
              </a:spcBef>
              <a:spcAft>
                <a:spcPts val="0"/>
              </a:spcAft>
              <a:buClr>
                <a:schemeClr val="dk1"/>
              </a:buClr>
              <a:buSzPts val="1800"/>
              <a:buChar char="○"/>
              <a:defRPr/>
            </a:lvl8pPr>
            <a:lvl9pPr marL="4114800" lvl="8" indent="-342900" algn="l">
              <a:lnSpc>
                <a:spcPct val="90000"/>
              </a:lnSpc>
              <a:spcBef>
                <a:spcPts val="1200"/>
              </a:spcBef>
              <a:spcAft>
                <a:spcPts val="1200"/>
              </a:spcAft>
              <a:buClr>
                <a:schemeClr val="dk1"/>
              </a:buClr>
              <a:buSzPts val="1800"/>
              <a:buChar char="■"/>
              <a:defRPr/>
            </a:lvl9pPr>
          </a:lstStyle>
          <a:p>
            <a:endParaRPr/>
          </a:p>
        </p:txBody>
      </p:sp>
      <p:sp>
        <p:nvSpPr>
          <p:cNvPr id="53" name="Google Shape;53;p27"/>
          <p:cNvSpPr txBox="1">
            <a:spLocks noGrp="1"/>
          </p:cNvSpPr>
          <p:nvPr>
            <p:ph type="body" idx="2"/>
          </p:nvPr>
        </p:nvSpPr>
        <p:spPr>
          <a:xfrm>
            <a:off x="4674240" y="1203480"/>
            <a:ext cx="4015800" cy="298290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1200"/>
              </a:spcBef>
              <a:spcAft>
                <a:spcPts val="0"/>
              </a:spcAft>
              <a:buClr>
                <a:schemeClr val="dk1"/>
              </a:buClr>
              <a:buSzPts val="1800"/>
              <a:buChar char="○"/>
              <a:defRPr/>
            </a:lvl2pPr>
            <a:lvl3pPr marL="1371600" lvl="2" indent="-342900" algn="l">
              <a:lnSpc>
                <a:spcPct val="90000"/>
              </a:lnSpc>
              <a:spcBef>
                <a:spcPts val="1200"/>
              </a:spcBef>
              <a:spcAft>
                <a:spcPts val="0"/>
              </a:spcAft>
              <a:buClr>
                <a:schemeClr val="dk1"/>
              </a:buClr>
              <a:buSzPts val="1800"/>
              <a:buChar char="■"/>
              <a:defRPr/>
            </a:lvl3pPr>
            <a:lvl4pPr marL="1828800" lvl="3" indent="-342900" algn="l">
              <a:lnSpc>
                <a:spcPct val="90000"/>
              </a:lnSpc>
              <a:spcBef>
                <a:spcPts val="1200"/>
              </a:spcBef>
              <a:spcAft>
                <a:spcPts val="0"/>
              </a:spcAft>
              <a:buClr>
                <a:schemeClr val="dk1"/>
              </a:buClr>
              <a:buSzPts val="1800"/>
              <a:buChar char="●"/>
              <a:defRPr/>
            </a:lvl4pPr>
            <a:lvl5pPr marL="2286000" lvl="4" indent="-342900" algn="l">
              <a:lnSpc>
                <a:spcPct val="90000"/>
              </a:lnSpc>
              <a:spcBef>
                <a:spcPts val="1200"/>
              </a:spcBef>
              <a:spcAft>
                <a:spcPts val="0"/>
              </a:spcAft>
              <a:buClr>
                <a:schemeClr val="dk1"/>
              </a:buClr>
              <a:buSzPts val="1800"/>
              <a:buChar char="○"/>
              <a:defRPr/>
            </a:lvl5pPr>
            <a:lvl6pPr marL="2743200" lvl="5" indent="-342900" algn="l">
              <a:lnSpc>
                <a:spcPct val="90000"/>
              </a:lnSpc>
              <a:spcBef>
                <a:spcPts val="1200"/>
              </a:spcBef>
              <a:spcAft>
                <a:spcPts val="0"/>
              </a:spcAft>
              <a:buClr>
                <a:schemeClr val="dk1"/>
              </a:buClr>
              <a:buSzPts val="1800"/>
              <a:buChar char="■"/>
              <a:defRPr/>
            </a:lvl6pPr>
            <a:lvl7pPr marL="3200400" lvl="6" indent="-342900" algn="l">
              <a:lnSpc>
                <a:spcPct val="90000"/>
              </a:lnSpc>
              <a:spcBef>
                <a:spcPts val="1200"/>
              </a:spcBef>
              <a:spcAft>
                <a:spcPts val="0"/>
              </a:spcAft>
              <a:buClr>
                <a:schemeClr val="dk1"/>
              </a:buClr>
              <a:buSzPts val="1800"/>
              <a:buChar char="●"/>
              <a:defRPr/>
            </a:lvl7pPr>
            <a:lvl8pPr marL="3657600" lvl="7" indent="-342900" algn="l">
              <a:lnSpc>
                <a:spcPct val="90000"/>
              </a:lnSpc>
              <a:spcBef>
                <a:spcPts val="1200"/>
              </a:spcBef>
              <a:spcAft>
                <a:spcPts val="0"/>
              </a:spcAft>
              <a:buClr>
                <a:schemeClr val="dk1"/>
              </a:buClr>
              <a:buSzPts val="1800"/>
              <a:buChar char="○"/>
              <a:defRPr/>
            </a:lvl8pPr>
            <a:lvl9pPr marL="4114800" lvl="8" indent="-342900" algn="l">
              <a:lnSpc>
                <a:spcPct val="90000"/>
              </a:lnSpc>
              <a:spcBef>
                <a:spcPts val="1200"/>
              </a:spcBef>
              <a:spcAft>
                <a:spcPts val="1200"/>
              </a:spcAft>
              <a:buClr>
                <a:schemeClr val="dk1"/>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1"/>
        <p:cNvGrpSpPr/>
        <p:nvPr/>
      </p:nvGrpSpPr>
      <p:grpSpPr>
        <a:xfrm>
          <a:off x="0" y="0"/>
          <a:ext cx="0" cy="0"/>
          <a:chOff x="0" y="0"/>
          <a:chExt cx="0" cy="0"/>
        </a:xfrm>
      </p:grpSpPr>
      <p:sp>
        <p:nvSpPr>
          <p:cNvPr id="12" name="Google Shape;12;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3" name="Google Shape;13;p1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14" name="Google Shape;14;p1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15" name="Google Shape;15;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8" name="Google Shape;18;p1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9" name="Google Shape;19;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0"/>
        <p:cNvGrpSpPr/>
        <p:nvPr/>
      </p:nvGrpSpPr>
      <p:grpSpPr>
        <a:xfrm>
          <a:off x="0" y="0"/>
          <a:ext cx="0" cy="0"/>
          <a:chOff x="0" y="0"/>
          <a:chExt cx="0" cy="0"/>
        </a:xfrm>
      </p:grpSpPr>
      <p:sp>
        <p:nvSpPr>
          <p:cNvPr id="21" name="Google Shape;21;p19"/>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22" name="Google Shape;22;p19"/>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3" name="Google Shape;23;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sp>
        <p:nvSpPr>
          <p:cNvPr id="25" name="Google Shape;25;p20"/>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6" name="Google Shape;26;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9" name="Google Shape;29;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22"/>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2" name="Google Shape;32;p22"/>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3" name="Google Shape;33;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23"/>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6" name="Google Shape;36;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2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24"/>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0" name="Google Shape;40;p24"/>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1" name="Google Shape;41;p24"/>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2" name="Google Shape;42;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
          <p:cNvSpPr/>
          <p:nvPr/>
        </p:nvSpPr>
        <p:spPr>
          <a:xfrm>
            <a:off x="311760" y="230400"/>
            <a:ext cx="8519400" cy="2051640"/>
          </a:xfrm>
          <a:prstGeom prst="rect">
            <a:avLst/>
          </a:prstGeom>
          <a:noFill/>
          <a:ln>
            <a:noFill/>
          </a:ln>
        </p:spPr>
        <p:txBody>
          <a:bodyPr spcFirstLastPara="1" wrap="square" lIns="90000" tIns="91425" rIns="90000" bIns="91425" anchor="b" anchorCtr="0">
            <a:noAutofit/>
          </a:bodyPr>
          <a:lstStyle/>
          <a:p>
            <a:pPr marL="0" marR="0" lvl="0" indent="0" algn="ctr" rtl="0">
              <a:lnSpc>
                <a:spcPct val="100000"/>
              </a:lnSpc>
              <a:spcBef>
                <a:spcPts val="0"/>
              </a:spcBef>
              <a:spcAft>
                <a:spcPts val="0"/>
              </a:spcAft>
              <a:buClr>
                <a:srgbClr val="000000"/>
              </a:buClr>
              <a:buSzPts val="5200"/>
              <a:buFont typeface="Arial"/>
              <a:buNone/>
            </a:pPr>
            <a:r>
              <a:rPr lang="en" sz="5200" b="0" i="0" u="none" strike="noStrike" cap="none">
                <a:solidFill>
                  <a:srgbClr val="000000"/>
                </a:solidFill>
                <a:latin typeface="Arial"/>
                <a:ea typeface="Arial"/>
                <a:cs typeface="Arial"/>
                <a:sym typeface="Arial"/>
              </a:rPr>
              <a:t>CS 4476/6476 Project 3</a:t>
            </a:r>
            <a:endParaRPr sz="5200" b="0" i="0" u="none" strike="noStrike" cap="none">
              <a:solidFill>
                <a:schemeClr val="dk1"/>
              </a:solidFill>
              <a:latin typeface="Arial"/>
              <a:ea typeface="Arial"/>
              <a:cs typeface="Arial"/>
              <a:sym typeface="Arial"/>
            </a:endParaRPr>
          </a:p>
        </p:txBody>
      </p:sp>
      <p:sp>
        <p:nvSpPr>
          <p:cNvPr id="59" name="Google Shape;59;p1"/>
          <p:cNvSpPr/>
          <p:nvPr/>
        </p:nvSpPr>
        <p:spPr>
          <a:xfrm>
            <a:off x="311760" y="2320200"/>
            <a:ext cx="8519400" cy="1796400"/>
          </a:xfrm>
          <a:prstGeom prst="rect">
            <a:avLst/>
          </a:prstGeom>
          <a:noFill/>
          <a:ln>
            <a:noFill/>
          </a:ln>
        </p:spPr>
        <p:txBody>
          <a:bodyPr spcFirstLastPara="1" wrap="square" lIns="90000" tIns="91425" rIns="90000" bIns="91425"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0" i="0" u="none" strike="noStrike" cap="none" dirty="0">
                <a:solidFill>
                  <a:srgbClr val="595959"/>
                </a:solidFill>
                <a:latin typeface="Cambria" panose="02040503050406030204" pitchFamily="18" charset="0"/>
                <a:ea typeface="Cambria" panose="02040503050406030204" pitchFamily="18" charset="0"/>
                <a:sym typeface="Arial"/>
              </a:rPr>
              <a:t>Shuvo Newaz</a:t>
            </a:r>
            <a:endParaRPr sz="2800" b="0" i="0" u="none" strike="noStrike" cap="none" dirty="0">
              <a:solidFill>
                <a:schemeClr val="dk1"/>
              </a:solidFill>
              <a:latin typeface="Cambria" panose="02040503050406030204" pitchFamily="18" charset="0"/>
              <a:ea typeface="Cambria" panose="02040503050406030204" pitchFamily="18" charset="0"/>
              <a:sym typeface="Arial"/>
            </a:endParaRPr>
          </a:p>
          <a:p>
            <a:pPr marL="0" marR="0" lvl="0" indent="0" algn="ctr" rtl="0">
              <a:lnSpc>
                <a:spcPct val="100000"/>
              </a:lnSpc>
              <a:spcBef>
                <a:spcPts val="0"/>
              </a:spcBef>
              <a:spcAft>
                <a:spcPts val="0"/>
              </a:spcAft>
              <a:buClr>
                <a:srgbClr val="000000"/>
              </a:buClr>
              <a:buSzPts val="2800"/>
              <a:buFont typeface="Arial"/>
              <a:buNone/>
            </a:pPr>
            <a:r>
              <a:rPr lang="en-US" sz="2800" b="0" i="0" u="none" strike="noStrike" cap="none" dirty="0">
                <a:solidFill>
                  <a:srgbClr val="595959"/>
                </a:solidFill>
                <a:latin typeface="Cambria" panose="02040503050406030204" pitchFamily="18" charset="0"/>
                <a:ea typeface="Cambria" panose="02040503050406030204" pitchFamily="18" charset="0"/>
                <a:sym typeface="Arial"/>
              </a:rPr>
              <a:t>shuvo.newaz@gatech.edu</a:t>
            </a:r>
            <a:endParaRPr sz="2800" b="0" i="0" u="none" strike="noStrike" cap="none" dirty="0">
              <a:solidFill>
                <a:srgbClr val="595959"/>
              </a:solidFill>
              <a:latin typeface="Cambria" panose="02040503050406030204" pitchFamily="18" charset="0"/>
              <a:ea typeface="Cambria" panose="02040503050406030204" pitchFamily="18" charset="0"/>
              <a:sym typeface="Arial"/>
            </a:endParaRPr>
          </a:p>
          <a:p>
            <a:pPr marL="0" marR="0" lvl="0" indent="0" algn="ctr" rtl="0">
              <a:lnSpc>
                <a:spcPct val="100000"/>
              </a:lnSpc>
              <a:spcBef>
                <a:spcPts val="0"/>
              </a:spcBef>
              <a:spcAft>
                <a:spcPts val="0"/>
              </a:spcAft>
              <a:buClr>
                <a:srgbClr val="000000"/>
              </a:buClr>
              <a:buSzPts val="2800"/>
              <a:buFont typeface="Arial"/>
              <a:buNone/>
            </a:pPr>
            <a:r>
              <a:rPr lang="en" sz="2800" b="0" i="0" u="none" strike="noStrike" cap="none" dirty="0">
                <a:solidFill>
                  <a:srgbClr val="595959"/>
                </a:solidFill>
                <a:latin typeface="Cambria" panose="02040503050406030204" pitchFamily="18" charset="0"/>
                <a:ea typeface="Cambria" panose="02040503050406030204" pitchFamily="18" charset="0"/>
                <a:sym typeface="Arial"/>
              </a:rPr>
              <a:t>snewaz3</a:t>
            </a:r>
            <a:endParaRPr sz="2800" b="0" i="0" u="none" strike="noStrike" cap="none" dirty="0">
              <a:solidFill>
                <a:srgbClr val="595959"/>
              </a:solidFill>
              <a:latin typeface="Cambria" panose="02040503050406030204" pitchFamily="18" charset="0"/>
              <a:ea typeface="Cambria" panose="02040503050406030204" pitchFamily="18" charset="0"/>
              <a:sym typeface="Arial"/>
            </a:endParaRPr>
          </a:p>
          <a:p>
            <a:pPr marL="0" marR="0" lvl="0" indent="0" algn="ctr" rtl="0">
              <a:lnSpc>
                <a:spcPct val="100000"/>
              </a:lnSpc>
              <a:spcBef>
                <a:spcPts val="0"/>
              </a:spcBef>
              <a:spcAft>
                <a:spcPts val="0"/>
              </a:spcAft>
              <a:buClr>
                <a:srgbClr val="000000"/>
              </a:buClr>
              <a:buSzPts val="2800"/>
              <a:buFont typeface="Arial"/>
              <a:buNone/>
            </a:pPr>
            <a:r>
              <a:rPr lang="en" sz="2800" b="0" i="0" u="none" strike="noStrike" cap="none" dirty="0">
                <a:solidFill>
                  <a:srgbClr val="595959"/>
                </a:solidFill>
                <a:latin typeface="Cambria" panose="02040503050406030204" pitchFamily="18" charset="0"/>
                <a:ea typeface="Cambria" panose="02040503050406030204" pitchFamily="18" charset="0"/>
                <a:sym typeface="Arial"/>
              </a:rPr>
              <a:t>903614132</a:t>
            </a:r>
            <a:endParaRPr sz="2800" b="0" i="0" u="none" strike="noStrike" cap="none" dirty="0">
              <a:solidFill>
                <a:schemeClr val="dk1"/>
              </a:solidFill>
              <a:latin typeface="Cambria" panose="02040503050406030204" pitchFamily="18" charset="0"/>
              <a:ea typeface="Cambria" panose="02040503050406030204" pitchFamily="18" charset="0"/>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Part 3: RANSAC</a:t>
            </a:r>
            <a:endParaRPr/>
          </a:p>
        </p:txBody>
      </p:sp>
      <p:sp>
        <p:nvSpPr>
          <p:cNvPr id="118" name="Google Shape;118;p10"/>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fontScale="77500" lnSpcReduction="20000"/>
          </a:bodyPr>
          <a:lstStyle/>
          <a:p>
            <a:pPr marL="0" lvl="0" indent="0" algn="l" rtl="0">
              <a:lnSpc>
                <a:spcPct val="115000"/>
              </a:lnSpc>
              <a:spcBef>
                <a:spcPts val="0"/>
              </a:spcBef>
              <a:spcAft>
                <a:spcPts val="0"/>
              </a:spcAft>
              <a:buSzPts val="1400"/>
              <a:buNone/>
            </a:pPr>
            <a:r>
              <a:rPr lang="en" dirty="0"/>
              <a:t>[How many RANSAC iterations would we need to find the fundamental matrix with 99.9% certainty from your Mt. Rushmore and Notre Dame SIFT results assuming that they had a 90% point correspondence accuracy if there are 9 points?] </a:t>
            </a:r>
          </a:p>
          <a:p>
            <a:pPr marL="0" lvl="0" indent="0" algn="just" rtl="0">
              <a:lnSpc>
                <a:spcPct val="115000"/>
              </a:lnSpc>
              <a:spcBef>
                <a:spcPts val="0"/>
              </a:spcBef>
              <a:spcAft>
                <a:spcPts val="0"/>
              </a:spcAft>
              <a:buSzPts val="1400"/>
              <a:buNone/>
            </a:pPr>
            <a:r>
              <a:rPr lang="en" dirty="0">
                <a:latin typeface="Cambria" panose="02040503050406030204" pitchFamily="18" charset="0"/>
                <a:ea typeface="Cambria" panose="02040503050406030204" pitchFamily="18" charset="0"/>
              </a:rPr>
              <a:t>9 per formula. In reality, 794 iterations to get good correspondence for Notre Dame. 2593 for Mount Rushmore.</a:t>
            </a:r>
            <a:endParaRPr dirty="0">
              <a:latin typeface="Cambria" panose="02040503050406030204" pitchFamily="18" charset="0"/>
              <a:ea typeface="Cambria" panose="02040503050406030204" pitchFamily="18" charset="0"/>
            </a:endParaRPr>
          </a:p>
          <a:p>
            <a:pPr marL="0" lvl="0" indent="0" algn="l" rtl="0">
              <a:lnSpc>
                <a:spcPct val="115000"/>
              </a:lnSpc>
              <a:spcBef>
                <a:spcPts val="1200"/>
              </a:spcBef>
              <a:spcAft>
                <a:spcPts val="1200"/>
              </a:spcAft>
              <a:buSzPts val="1400"/>
              <a:buNone/>
            </a:pPr>
            <a:r>
              <a:rPr lang="en" dirty="0"/>
              <a:t>[One might imagine that if we had more than 9 point correspondences, it would be better to use more of them to solve for the fundamental matrix. Investigate this by finding the # of RANSAC iterations you would need to run with 18 points.]</a:t>
            </a:r>
          </a:p>
          <a:p>
            <a:pPr marL="0" lvl="0" indent="0" algn="just" rtl="0">
              <a:lnSpc>
                <a:spcPct val="120000"/>
              </a:lnSpc>
              <a:spcBef>
                <a:spcPts val="600"/>
              </a:spcBef>
              <a:spcAft>
                <a:spcPts val="1200"/>
              </a:spcAft>
              <a:buSzPts val="1400"/>
              <a:buNone/>
            </a:pPr>
            <a:r>
              <a:rPr lang="en" dirty="0">
                <a:latin typeface="Cambria" panose="02040503050406030204" pitchFamily="18" charset="0"/>
                <a:ea typeface="Cambria" panose="02040503050406030204" pitchFamily="18" charset="0"/>
              </a:rPr>
              <a:t>28 iterations per formula. 569 for Notre Dame. The number is smaller that when we used 9 points because of the randomness in selecting the sample points for fundamental matrix estimation.</a:t>
            </a:r>
            <a:endParaRPr dirty="0">
              <a:latin typeface="Cambria" panose="02040503050406030204" pitchFamily="18" charset="0"/>
              <a:ea typeface="Cambria" panose="02040503050406030204" pitchFamily="18" charset="0"/>
            </a:endParaRPr>
          </a:p>
        </p:txBody>
      </p:sp>
      <p:sp>
        <p:nvSpPr>
          <p:cNvPr id="119" name="Google Shape;119;p10"/>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r>
              <a:rPr lang="en" dirty="0"/>
              <a:t>[If our dataset had a lower point correspondence accuracy, say 70%, what is the minimum # of iterations needed to find the fundamental matrix with 99.9% certainty?]</a:t>
            </a:r>
          </a:p>
          <a:p>
            <a:pPr marL="0" lvl="0" indent="0" algn="just" rtl="0">
              <a:lnSpc>
                <a:spcPct val="115000"/>
              </a:lnSpc>
              <a:spcBef>
                <a:spcPts val="0"/>
              </a:spcBef>
              <a:spcAft>
                <a:spcPts val="1200"/>
              </a:spcAft>
              <a:buSzPts val="1400"/>
              <a:buNone/>
            </a:pPr>
            <a:r>
              <a:rPr lang="en" dirty="0">
                <a:latin typeface="Cambria" panose="02040503050406030204" pitchFamily="18" charset="0"/>
                <a:ea typeface="Cambria" panose="02040503050406030204" pitchFamily="18" charset="0"/>
              </a:rPr>
              <a:t>With 9 points, we would need 111 iterations according to the formula.</a:t>
            </a:r>
            <a:endParaRPr dirty="0">
              <a:latin typeface="Cambria" panose="02040503050406030204" pitchFamily="18" charset="0"/>
              <a:ea typeface="Cambria" panose="020405030504060302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Part 4: Performance comparison</a:t>
            </a:r>
            <a:endParaRPr/>
          </a:p>
        </p:txBody>
      </p:sp>
      <p:sp>
        <p:nvSpPr>
          <p:cNvPr id="125" name="Google Shape;125;p11"/>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r>
              <a:rPr lang="en"/>
              <a:t>[insert visualization of epipolar lines on the Argoverse image pair using the linear method]</a:t>
            </a:r>
            <a:endParaRPr/>
          </a:p>
        </p:txBody>
      </p:sp>
      <p:sp>
        <p:nvSpPr>
          <p:cNvPr id="126" name="Google Shape;126;p11"/>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r>
              <a:rPr lang="en"/>
              <a:t>[insert visualization of epipolar lines on the Argoverse image pair using RANSAC]</a:t>
            </a:r>
            <a:endParaRPr/>
          </a:p>
        </p:txBody>
      </p:sp>
      <p:pic>
        <p:nvPicPr>
          <p:cNvPr id="6" name="Picture 5">
            <a:extLst>
              <a:ext uri="{FF2B5EF4-FFF2-40B4-BE49-F238E27FC236}">
                <a16:creationId xmlns:a16="http://schemas.microsoft.com/office/drawing/2014/main" id="{5BD9BC8A-35A0-C242-31E2-BF9F6C27CF59}"/>
              </a:ext>
            </a:extLst>
          </p:cNvPr>
          <p:cNvPicPr>
            <a:picLocks noChangeAspect="1"/>
          </p:cNvPicPr>
          <p:nvPr/>
        </p:nvPicPr>
        <p:blipFill>
          <a:blip r:embed="rId3"/>
          <a:stretch>
            <a:fillRect/>
          </a:stretch>
        </p:blipFill>
        <p:spPr>
          <a:xfrm>
            <a:off x="0" y="2281192"/>
            <a:ext cx="4572002" cy="1440847"/>
          </a:xfrm>
          <a:prstGeom prst="rect">
            <a:avLst/>
          </a:prstGeom>
        </p:spPr>
      </p:pic>
      <p:pic>
        <p:nvPicPr>
          <p:cNvPr id="4" name="Picture 3">
            <a:extLst>
              <a:ext uri="{FF2B5EF4-FFF2-40B4-BE49-F238E27FC236}">
                <a16:creationId xmlns:a16="http://schemas.microsoft.com/office/drawing/2014/main" id="{4B23F015-4DA8-5231-5914-43F2515C63AD}"/>
              </a:ext>
            </a:extLst>
          </p:cNvPr>
          <p:cNvPicPr>
            <a:picLocks noChangeAspect="1"/>
          </p:cNvPicPr>
          <p:nvPr/>
        </p:nvPicPr>
        <p:blipFill>
          <a:blip r:embed="rId4"/>
          <a:stretch>
            <a:fillRect/>
          </a:stretch>
        </p:blipFill>
        <p:spPr>
          <a:xfrm>
            <a:off x="4571998" y="2281192"/>
            <a:ext cx="4572002" cy="144084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Part 4: Performance comparison</a:t>
            </a:r>
            <a:endParaRPr/>
          </a:p>
        </p:txBody>
      </p:sp>
      <p:sp>
        <p:nvSpPr>
          <p:cNvPr id="132" name="Google Shape;132;p12"/>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lnSpcReduction="10000"/>
          </a:bodyPr>
          <a:lstStyle/>
          <a:p>
            <a:pPr marL="0" lvl="0" indent="0" algn="l" rtl="0">
              <a:lnSpc>
                <a:spcPct val="115000"/>
              </a:lnSpc>
              <a:spcBef>
                <a:spcPts val="0"/>
              </a:spcBef>
              <a:spcAft>
                <a:spcPts val="0"/>
              </a:spcAft>
              <a:buSzPts val="1400"/>
              <a:buNone/>
            </a:pPr>
            <a:r>
              <a:rPr lang="en" dirty="0"/>
              <a:t>[Describe the different performance of the two methods.]</a:t>
            </a:r>
            <a:endParaRPr dirty="0"/>
          </a:p>
          <a:p>
            <a:pPr marL="0" lvl="0" indent="0" algn="just" rtl="0">
              <a:lnSpc>
                <a:spcPct val="115000"/>
              </a:lnSpc>
              <a:spcBef>
                <a:spcPts val="1200"/>
              </a:spcBef>
              <a:spcAft>
                <a:spcPts val="0"/>
              </a:spcAft>
              <a:buSzPts val="1400"/>
              <a:buNone/>
            </a:pPr>
            <a:r>
              <a:rPr lang="en-US" dirty="0">
                <a:latin typeface="Cambria" panose="02040503050406030204" pitchFamily="18" charset="0"/>
                <a:ea typeface="Cambria" panose="02040503050406030204" pitchFamily="18" charset="0"/>
              </a:rPr>
              <a:t>Without RANSAC, the </a:t>
            </a:r>
            <a:r>
              <a:rPr lang="en-US" dirty="0" err="1">
                <a:latin typeface="Cambria" panose="02040503050406030204" pitchFamily="18" charset="0"/>
                <a:ea typeface="Cambria" panose="02040503050406030204" pitchFamily="18" charset="0"/>
              </a:rPr>
              <a:t>epipoles</a:t>
            </a:r>
            <a:r>
              <a:rPr lang="en-US" dirty="0">
                <a:latin typeface="Cambria" panose="02040503050406030204" pitchFamily="18" charset="0"/>
                <a:ea typeface="Cambria" panose="02040503050406030204" pitchFamily="18" charset="0"/>
              </a:rPr>
              <a:t> were in the middle of the images, even though the plane of the images appeared to be parallel. This was not the case when RANSAC was employed. </a:t>
            </a:r>
            <a:endParaRPr dirty="0">
              <a:latin typeface="Cambria" panose="02040503050406030204" pitchFamily="18" charset="0"/>
              <a:ea typeface="Cambria" panose="02040503050406030204" pitchFamily="18" charset="0"/>
            </a:endParaRPr>
          </a:p>
          <a:p>
            <a:pPr marL="0" lvl="0" indent="0" algn="l" rtl="0">
              <a:lnSpc>
                <a:spcPct val="115000"/>
              </a:lnSpc>
              <a:spcBef>
                <a:spcPts val="1200"/>
              </a:spcBef>
              <a:spcAft>
                <a:spcPts val="0"/>
              </a:spcAft>
              <a:buSzPts val="1400"/>
              <a:buNone/>
            </a:pPr>
            <a:r>
              <a:rPr lang="en" dirty="0"/>
              <a:t>[Why do these differences appear?]</a:t>
            </a:r>
          </a:p>
          <a:p>
            <a:pPr marL="0" lvl="0" indent="0" algn="just" rtl="0">
              <a:lnSpc>
                <a:spcPct val="115000"/>
              </a:lnSpc>
              <a:spcBef>
                <a:spcPts val="1200"/>
              </a:spcBef>
              <a:spcAft>
                <a:spcPts val="0"/>
              </a:spcAft>
              <a:buSzPts val="1400"/>
              <a:buNone/>
            </a:pPr>
            <a:r>
              <a:rPr lang="en" dirty="0">
                <a:latin typeface="Cambria" panose="02040503050406030204" pitchFamily="18" charset="0"/>
                <a:ea typeface="Cambria" panose="02040503050406030204" pitchFamily="18" charset="0"/>
              </a:rPr>
              <a:t>A lot of spurious matches have been allowed because of outliers. These appear as a false image plane. When RANSAC is used, contribution from outliers are reduced, and the image plane is percieved as almost correct.</a:t>
            </a:r>
          </a:p>
          <a:p>
            <a:pPr marL="0" lvl="0" indent="0" algn="l" rtl="0">
              <a:lnSpc>
                <a:spcPct val="115000"/>
              </a:lnSpc>
              <a:spcBef>
                <a:spcPts val="1200"/>
              </a:spcBef>
              <a:spcAft>
                <a:spcPts val="0"/>
              </a:spcAft>
              <a:buSzPts val="1400"/>
              <a:buNone/>
            </a:pPr>
            <a:endParaRPr dirty="0"/>
          </a:p>
          <a:p>
            <a:pPr marL="0" lvl="0" indent="0" algn="l" rtl="0">
              <a:lnSpc>
                <a:spcPct val="115000"/>
              </a:lnSpc>
              <a:spcBef>
                <a:spcPts val="1200"/>
              </a:spcBef>
              <a:spcAft>
                <a:spcPts val="1200"/>
              </a:spcAft>
              <a:buSzPts val="1400"/>
              <a:buNone/>
            </a:pPr>
            <a:endParaRPr dirty="0"/>
          </a:p>
        </p:txBody>
      </p:sp>
      <p:sp>
        <p:nvSpPr>
          <p:cNvPr id="133" name="Google Shape;133;p12"/>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r>
              <a:rPr lang="en" dirty="0"/>
              <a:t>[Which one should be more robust in real applications? Why?]</a:t>
            </a:r>
          </a:p>
          <a:p>
            <a:pPr marL="0" lvl="0" indent="0" algn="just" rtl="0">
              <a:lnSpc>
                <a:spcPct val="115000"/>
              </a:lnSpc>
              <a:spcBef>
                <a:spcPts val="0"/>
              </a:spcBef>
              <a:spcAft>
                <a:spcPts val="1200"/>
              </a:spcAft>
              <a:buSzPts val="1400"/>
              <a:buNone/>
            </a:pPr>
            <a:r>
              <a:rPr lang="en" dirty="0">
                <a:latin typeface="Cambria" panose="02040503050406030204" pitchFamily="18" charset="0"/>
                <a:ea typeface="Cambria" panose="02040503050406030204" pitchFamily="18" charset="0"/>
              </a:rPr>
              <a:t>Using RANSAC should be more robust. W</a:t>
            </a:r>
            <a:r>
              <a:rPr lang="en-US" dirty="0">
                <a:latin typeface="Cambria" panose="02040503050406030204" pitchFamily="18" charset="0"/>
                <a:ea typeface="Cambria" panose="02040503050406030204" pitchFamily="18" charset="0"/>
              </a:rPr>
              <a:t>he</a:t>
            </a:r>
            <a:r>
              <a:rPr lang="en" dirty="0">
                <a:latin typeface="Cambria" panose="02040503050406030204" pitchFamily="18" charset="0"/>
                <a:ea typeface="Cambria" panose="02040503050406030204" pitchFamily="18" charset="0"/>
              </a:rPr>
              <a:t>n RANSAC is not used, the outliers also contribute to the estimation of the fundamental matrix. Depending on the how bad the outlier is, the fundamental matrix can be very unreliable. RANSAC removes the outliers to generate a more reliable fundamental matrix.</a:t>
            </a:r>
            <a:endParaRPr dirty="0">
              <a:latin typeface="Cambria" panose="02040503050406030204" pitchFamily="18" charset="0"/>
              <a:ea typeface="Cambria" panose="020405030504060302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3"/>
          <p:cNvSpPr/>
          <p:nvPr/>
        </p:nvSpPr>
        <p:spPr>
          <a:xfrm>
            <a:off x="311760" y="444960"/>
            <a:ext cx="8519400" cy="571800"/>
          </a:xfrm>
          <a:prstGeom prst="rect">
            <a:avLst/>
          </a:prstGeom>
          <a:noFill/>
          <a:ln>
            <a:noFill/>
          </a:ln>
        </p:spPr>
        <p:txBody>
          <a:bodyPr spcFirstLastPara="1" wrap="square" lIns="90000" tIns="91425" rIns="90000"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2800" b="0" i="0" u="none" strike="noStrike" cap="none">
                <a:solidFill>
                  <a:schemeClr val="dk1"/>
                </a:solidFill>
                <a:latin typeface="Arial"/>
                <a:ea typeface="Arial"/>
                <a:cs typeface="Arial"/>
                <a:sym typeface="Arial"/>
              </a:rPr>
              <a:t>Part 5: Visual odometry</a:t>
            </a:r>
            <a:endParaRPr sz="2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endParaRPr sz="2800" b="0" i="0" u="none" strike="noStrike" cap="none">
              <a:solidFill>
                <a:srgbClr val="000000"/>
              </a:solidFill>
              <a:latin typeface="Arial"/>
              <a:ea typeface="Arial"/>
              <a:cs typeface="Arial"/>
              <a:sym typeface="Arial"/>
            </a:endParaRPr>
          </a:p>
        </p:txBody>
      </p:sp>
      <p:sp>
        <p:nvSpPr>
          <p:cNvPr id="139" name="Google Shape;139;p13"/>
          <p:cNvSpPr/>
          <p:nvPr/>
        </p:nvSpPr>
        <p:spPr>
          <a:xfrm>
            <a:off x="311760" y="1152360"/>
            <a:ext cx="8519400" cy="3415200"/>
          </a:xfrm>
          <a:prstGeom prst="rect">
            <a:avLst/>
          </a:prstGeom>
          <a:noFill/>
          <a:ln>
            <a:noFill/>
          </a:ln>
        </p:spPr>
        <p:txBody>
          <a:bodyPr spcFirstLastPara="1" wrap="square" lIns="90000" tIns="91425" rIns="90000" bIns="91425" anchor="t" anchorCtr="0">
            <a:noAutofit/>
          </a:bodyPr>
          <a:lstStyle/>
          <a:p>
            <a:pPr marL="0" marR="0" lvl="0" indent="0" algn="l" rtl="0">
              <a:lnSpc>
                <a:spcPct val="115000"/>
              </a:lnSpc>
              <a:spcBef>
                <a:spcPts val="0"/>
              </a:spcBef>
              <a:spcAft>
                <a:spcPts val="0"/>
              </a:spcAft>
              <a:buClr>
                <a:srgbClr val="000000"/>
              </a:buClr>
              <a:buSzPts val="1400"/>
              <a:buFont typeface="Arial"/>
              <a:buNone/>
            </a:pPr>
            <a:r>
              <a:rPr lang="en" sz="1400" b="0" i="0" u="none" strike="noStrike" cap="none" dirty="0">
                <a:solidFill>
                  <a:schemeClr val="dk2"/>
                </a:solidFill>
                <a:latin typeface="Arial"/>
                <a:ea typeface="Arial"/>
                <a:cs typeface="Arial"/>
                <a:sym typeface="Arial"/>
              </a:rPr>
              <a:t>[How can we use our code from part 2 and part 3 to determine the “ego-motion” of a camera attached to a robot (i.e., motion of the robot)?]</a:t>
            </a:r>
          </a:p>
          <a:p>
            <a:pPr marL="0" marR="0" lvl="0" indent="0" algn="just" rtl="0">
              <a:lnSpc>
                <a:spcPct val="115000"/>
              </a:lnSpc>
              <a:spcBef>
                <a:spcPts val="0"/>
              </a:spcBef>
              <a:spcAft>
                <a:spcPts val="0"/>
              </a:spcAft>
              <a:buClr>
                <a:srgbClr val="000000"/>
              </a:buClr>
              <a:buSzPts val="1400"/>
              <a:buFont typeface="Arial"/>
              <a:buNone/>
            </a:pPr>
            <a:r>
              <a:rPr lang="en" dirty="0">
                <a:solidFill>
                  <a:schemeClr val="dk2"/>
                </a:solidFill>
                <a:latin typeface="Cambria" panose="02040503050406030204" pitchFamily="18" charset="0"/>
                <a:ea typeface="Cambria" panose="02040503050406030204" pitchFamily="18" charset="0"/>
              </a:rPr>
              <a:t>Use RANSAC and estimate the fundamental matrix that relates 2 consecutive frames. Use the fundamental matrix to extract the rotation and translation information of the frames. Use these information to determine the ego-motion.</a:t>
            </a:r>
            <a:endParaRPr sz="1400" b="0" i="0" u="none" strike="noStrike" cap="none" dirty="0">
              <a:solidFill>
                <a:schemeClr val="dk2"/>
              </a:solidFill>
              <a:latin typeface="Arial"/>
              <a:ea typeface="Arial"/>
              <a:cs typeface="Arial"/>
              <a:sym typeface="Arial"/>
            </a:endParaRPr>
          </a:p>
          <a:p>
            <a:pPr marL="0" marR="0" lvl="0" indent="0" algn="l" rtl="0">
              <a:lnSpc>
                <a:spcPct val="115000"/>
              </a:lnSpc>
              <a:spcBef>
                <a:spcPts val="1200"/>
              </a:spcBef>
              <a:spcAft>
                <a:spcPts val="0"/>
              </a:spcAft>
              <a:buClr>
                <a:srgbClr val="000000"/>
              </a:buClr>
              <a:buSzPts val="1400"/>
              <a:buFont typeface="Arial"/>
              <a:buNone/>
            </a:pPr>
            <a:r>
              <a:rPr lang="en" sz="1400" b="0" i="0" u="none" strike="noStrike" cap="none" dirty="0">
                <a:solidFill>
                  <a:schemeClr val="dk2"/>
                </a:solidFill>
                <a:latin typeface="Arial"/>
                <a:ea typeface="Arial"/>
                <a:cs typeface="Arial"/>
                <a:sym typeface="Arial"/>
              </a:rPr>
              <a:t>[In addition to the fundamental matrix, what additional camera information is required to recover the ego-motion?]</a:t>
            </a:r>
            <a:endParaRPr sz="1400" b="0" i="0" u="none" strike="noStrike" cap="none" dirty="0">
              <a:solidFill>
                <a:schemeClr val="dk2"/>
              </a:solidFill>
              <a:latin typeface="Arial"/>
              <a:ea typeface="Arial"/>
              <a:cs typeface="Arial"/>
              <a:sym typeface="Arial"/>
            </a:endParaRPr>
          </a:p>
          <a:p>
            <a:pPr marL="0" marR="0" lvl="0" indent="0" algn="just" rtl="0">
              <a:lnSpc>
                <a:spcPct val="115000"/>
              </a:lnSpc>
              <a:spcBef>
                <a:spcPts val="1200"/>
              </a:spcBef>
              <a:spcAft>
                <a:spcPts val="0"/>
              </a:spcAft>
              <a:buClr>
                <a:srgbClr val="000000"/>
              </a:buClr>
              <a:buSzPts val="1400"/>
              <a:buFont typeface="Arial"/>
              <a:buNone/>
            </a:pPr>
            <a:r>
              <a:rPr lang="en-US" dirty="0">
                <a:solidFill>
                  <a:schemeClr val="dk2"/>
                </a:solidFill>
                <a:latin typeface="Cambria" panose="02040503050406030204" pitchFamily="18" charset="0"/>
                <a:ea typeface="Cambria" panose="02040503050406030204" pitchFamily="18" charset="0"/>
              </a:rPr>
              <a:t>The intrinsic camera matrix. Consequently, the focal length of the camera.</a:t>
            </a:r>
            <a:endParaRPr sz="1400" b="0" i="0" u="none" strike="noStrike" cap="none" dirty="0">
              <a:solidFill>
                <a:schemeClr val="dk2"/>
              </a:solidFill>
              <a:latin typeface="Cambria" panose="02040503050406030204" pitchFamily="18" charset="0"/>
              <a:ea typeface="Cambria" panose="02040503050406030204" pitchFamily="18" charset="0"/>
              <a:sym typeface="Arial"/>
            </a:endParaRPr>
          </a:p>
          <a:p>
            <a:pPr marL="0" marR="0" lvl="0" indent="0" algn="l" rtl="0">
              <a:lnSpc>
                <a:spcPct val="115000"/>
              </a:lnSpc>
              <a:spcBef>
                <a:spcPts val="1200"/>
              </a:spcBef>
              <a:spcAft>
                <a:spcPts val="0"/>
              </a:spcAft>
              <a:buClr>
                <a:srgbClr val="000000"/>
              </a:buClr>
              <a:buSzPts val="1400"/>
              <a:buFont typeface="Arial"/>
              <a:buNone/>
            </a:pPr>
            <a:endParaRPr sz="1400" b="0" i="0" u="none" strike="noStrike" cap="none" dirty="0">
              <a:solidFill>
                <a:schemeClr val="dk2"/>
              </a:solidFill>
              <a:latin typeface="Arial"/>
              <a:ea typeface="Arial"/>
              <a:cs typeface="Arial"/>
              <a:sym typeface="Arial"/>
            </a:endParaRPr>
          </a:p>
          <a:p>
            <a:pPr marL="0" marR="0" lvl="0" indent="0" algn="l" rtl="0">
              <a:lnSpc>
                <a:spcPct val="115000"/>
              </a:lnSpc>
              <a:spcBef>
                <a:spcPts val="1200"/>
              </a:spcBef>
              <a:spcAft>
                <a:spcPts val="0"/>
              </a:spcAft>
              <a:buClr>
                <a:srgbClr val="000000"/>
              </a:buClr>
              <a:buSzPts val="1400"/>
              <a:buFont typeface="Arial"/>
              <a:buNone/>
            </a:pPr>
            <a:endParaRPr sz="1400" b="0" i="0" u="none" strike="noStrike" cap="none" dirty="0">
              <a:solidFill>
                <a:schemeClr val="dk2"/>
              </a:solidFill>
              <a:latin typeface="Arial"/>
              <a:ea typeface="Arial"/>
              <a:cs typeface="Arial"/>
              <a:sym typeface="Arial"/>
            </a:endParaRPr>
          </a:p>
          <a:p>
            <a:pPr marL="0" marR="0" lvl="0" indent="0" algn="l" rtl="0">
              <a:lnSpc>
                <a:spcPct val="115000"/>
              </a:lnSpc>
              <a:spcBef>
                <a:spcPts val="1200"/>
              </a:spcBef>
              <a:spcAft>
                <a:spcPts val="1200"/>
              </a:spcAft>
              <a:buClr>
                <a:srgbClr val="000000"/>
              </a:buClr>
              <a:buSzPts val="1400"/>
              <a:buFont typeface="Arial"/>
              <a:buNone/>
            </a:pPr>
            <a:endParaRPr sz="1400" b="0" i="0" u="none" strike="noStrike" cap="none" dirty="0">
              <a:solidFill>
                <a:schemeClr val="dk2"/>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4"/>
          <p:cNvSpPr/>
          <p:nvPr/>
        </p:nvSpPr>
        <p:spPr>
          <a:xfrm>
            <a:off x="311760" y="444960"/>
            <a:ext cx="8519400" cy="571800"/>
          </a:xfrm>
          <a:prstGeom prst="rect">
            <a:avLst/>
          </a:prstGeom>
          <a:noFill/>
          <a:ln>
            <a:noFill/>
          </a:ln>
        </p:spPr>
        <p:txBody>
          <a:bodyPr spcFirstLastPara="1" wrap="square" lIns="90000" tIns="91425" rIns="90000"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2800" b="0" i="0" u="none" strike="noStrike" cap="none">
                <a:solidFill>
                  <a:schemeClr val="dk1"/>
                </a:solidFill>
                <a:latin typeface="Arial"/>
                <a:ea typeface="Arial"/>
                <a:cs typeface="Arial"/>
                <a:sym typeface="Arial"/>
              </a:rPr>
              <a:t>Part 5: Visual odometry</a:t>
            </a:r>
            <a:endParaRPr sz="2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endParaRPr sz="2800" b="0" i="0" u="none" strike="noStrike" cap="none">
              <a:solidFill>
                <a:srgbClr val="000000"/>
              </a:solidFill>
              <a:latin typeface="Arial"/>
              <a:ea typeface="Arial"/>
              <a:cs typeface="Arial"/>
              <a:sym typeface="Arial"/>
            </a:endParaRPr>
          </a:p>
        </p:txBody>
      </p:sp>
      <p:sp>
        <p:nvSpPr>
          <p:cNvPr id="145" name="Google Shape;145;p14"/>
          <p:cNvSpPr/>
          <p:nvPr/>
        </p:nvSpPr>
        <p:spPr>
          <a:xfrm>
            <a:off x="311760" y="1152360"/>
            <a:ext cx="8519400" cy="3415200"/>
          </a:xfrm>
          <a:prstGeom prst="rect">
            <a:avLst/>
          </a:prstGeom>
          <a:noFill/>
          <a:ln>
            <a:noFill/>
          </a:ln>
        </p:spPr>
        <p:txBody>
          <a:bodyPr spcFirstLastPara="1" wrap="square" lIns="90000" tIns="91425" rIns="90000" bIns="91425" anchor="t" anchorCtr="0">
            <a:noAutofit/>
          </a:bodyPr>
          <a:lstStyle/>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chemeClr val="dk2"/>
                </a:solidFill>
                <a:latin typeface="Arial"/>
                <a:ea typeface="Arial"/>
                <a:cs typeface="Arial"/>
                <a:sym typeface="Arial"/>
              </a:rPr>
              <a:t>[Attach a plot of the camera’s trajectory through time]</a:t>
            </a:r>
            <a:endParaRPr sz="1400" b="0" i="0" u="none" strike="noStrike" cap="none">
              <a:solidFill>
                <a:schemeClr val="dk2"/>
              </a:solidFill>
              <a:latin typeface="Arial"/>
              <a:ea typeface="Arial"/>
              <a:cs typeface="Arial"/>
              <a:sym typeface="Arial"/>
            </a:endParaRPr>
          </a:p>
          <a:p>
            <a:pPr marL="0" marR="0" lvl="0" indent="0" algn="l" rtl="0">
              <a:lnSpc>
                <a:spcPct val="115000"/>
              </a:lnSpc>
              <a:spcBef>
                <a:spcPts val="120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a:p>
            <a:pPr marL="0" marR="0" lvl="0" indent="0" algn="l" rtl="0">
              <a:lnSpc>
                <a:spcPct val="115000"/>
              </a:lnSpc>
              <a:spcBef>
                <a:spcPts val="120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a:p>
            <a:pPr marL="0" marR="0" lvl="0" indent="0" algn="l" rtl="0">
              <a:lnSpc>
                <a:spcPct val="115000"/>
              </a:lnSpc>
              <a:spcBef>
                <a:spcPts val="120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a:p>
            <a:pPr marL="0" marR="0" lvl="0" indent="0" algn="l" rtl="0">
              <a:lnSpc>
                <a:spcPct val="115000"/>
              </a:lnSpc>
              <a:spcBef>
                <a:spcPts val="1200"/>
              </a:spcBef>
              <a:spcAft>
                <a:spcPts val="120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pic>
        <p:nvPicPr>
          <p:cNvPr id="3" name="Picture 2">
            <a:extLst>
              <a:ext uri="{FF2B5EF4-FFF2-40B4-BE49-F238E27FC236}">
                <a16:creationId xmlns:a16="http://schemas.microsoft.com/office/drawing/2014/main" id="{3148F45B-81DF-62A2-5E86-2FA8B6EE1F51}"/>
              </a:ext>
            </a:extLst>
          </p:cNvPr>
          <p:cNvPicPr>
            <a:picLocks noChangeAspect="1"/>
          </p:cNvPicPr>
          <p:nvPr/>
        </p:nvPicPr>
        <p:blipFill>
          <a:blip r:embed="rId3"/>
          <a:stretch>
            <a:fillRect/>
          </a:stretch>
        </p:blipFill>
        <p:spPr>
          <a:xfrm>
            <a:off x="4571460" y="96774"/>
            <a:ext cx="4248885" cy="494995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g1174d7d1715_0_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Part 6: Panorama Stitching</a:t>
            </a:r>
            <a:endParaRPr/>
          </a:p>
        </p:txBody>
      </p:sp>
      <mc:AlternateContent xmlns:mc="http://schemas.openxmlformats.org/markup-compatibility/2006">
        <mc:Choice xmlns:a14="http://schemas.microsoft.com/office/drawing/2010/main" Requires="a14">
          <p:sp>
            <p:nvSpPr>
              <p:cNvPr id="151" name="Google Shape;151;g1174d7d1715_0_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70000" lnSpcReduction="20000"/>
              </a:bodyPr>
              <a:lstStyle/>
              <a:p>
                <a:pPr marL="0" indent="0" algn="just">
                  <a:buNone/>
                </a:pPr>
                <a:r>
                  <a:rPr lang="en-US" dirty="0"/>
                  <a:t>[Please add a README style documentation here for your implementation of panorama stitching with: description of what you implemented, instructions on how to replicate the results in clear steps that can be followed by course staff. Failure to replicate results by following this documentation will result in point penalties on this question of the assignment.] </a:t>
                </a:r>
              </a:p>
              <a:p>
                <a:pPr marL="0" lvl="0" indent="0" algn="just" rtl="0">
                  <a:spcBef>
                    <a:spcPts val="0"/>
                  </a:spcBef>
                  <a:spcAft>
                    <a:spcPts val="0"/>
                  </a:spcAft>
                  <a:buNone/>
                </a:pPr>
                <a:endParaRPr lang="en" dirty="0">
                  <a:latin typeface="Cambria" panose="02040503050406030204" pitchFamily="18" charset="0"/>
                  <a:ea typeface="Cambria" panose="02040503050406030204" pitchFamily="18" charset="0"/>
                </a:endParaRPr>
              </a:p>
              <a:p>
                <a:pPr marL="0" lvl="0" indent="0" algn="just" rtl="0">
                  <a:spcBef>
                    <a:spcPts val="0"/>
                  </a:spcBef>
                  <a:spcAft>
                    <a:spcPts val="0"/>
                  </a:spcAft>
                  <a:buNone/>
                </a:pPr>
                <a:r>
                  <a:rPr lang="en" dirty="0">
                    <a:latin typeface="Cambria" panose="02040503050406030204" pitchFamily="18" charset="0"/>
                    <a:ea typeface="Cambria" panose="02040503050406030204" pitchFamily="18" charset="0"/>
                  </a:rPr>
                  <a:t>Convert both images to grascale. Detect keypoints and SIFT descriptor for the image pair using cv2’s </a:t>
                </a:r>
                <a:r>
                  <a:rPr lang="en" i="1" dirty="0">
                    <a:latin typeface="Cambria" panose="02040503050406030204" pitchFamily="18" charset="0"/>
                    <a:ea typeface="Cambria" panose="02040503050406030204" pitchFamily="18" charset="0"/>
                  </a:rPr>
                  <a:t>detectAndCompute()</a:t>
                </a:r>
                <a:r>
                  <a:rPr lang="en" dirty="0">
                    <a:latin typeface="Cambria" panose="02040503050406030204" pitchFamily="18" charset="0"/>
                    <a:ea typeface="Cambria" panose="02040503050406030204" pitchFamily="18" charset="0"/>
                  </a:rPr>
                  <a:t>. Get matches using these descriptors. Use the matches to determine the homography matrix using cv2’s </a:t>
                </a:r>
                <a:r>
                  <a:rPr lang="en" i="1" dirty="0">
                    <a:latin typeface="Cambria" panose="02040503050406030204" pitchFamily="18" charset="0"/>
                    <a:ea typeface="Cambria" panose="02040503050406030204" pitchFamily="18" charset="0"/>
                  </a:rPr>
                  <a:t>findHomography()</a:t>
                </a:r>
                <a:r>
                  <a:rPr lang="en" dirty="0">
                    <a:latin typeface="Cambria" panose="02040503050406030204" pitchFamily="18" charset="0"/>
                    <a:ea typeface="Cambria" panose="02040503050406030204" pitchFamily="18" charset="0"/>
                  </a:rPr>
                  <a:t>. Project image B coordinate onto image A plane using the homography matrix. Create an empty canvas of zero values. Put the first image at the top left corner (horizontal panorama). Fill the projected image B coordinates with image B pixels values.</a:t>
                </a:r>
              </a:p>
              <a:p>
                <a:pPr marL="0" lvl="0" indent="0" algn="just" rtl="0">
                  <a:spcBef>
                    <a:spcPts val="0"/>
                  </a:spcBef>
                  <a:spcAft>
                    <a:spcPts val="0"/>
                  </a:spcAft>
                  <a:buNone/>
                </a:pPr>
                <a:endParaRPr lang="en" dirty="0">
                  <a:latin typeface="Cambria" panose="02040503050406030204" pitchFamily="18" charset="0"/>
                  <a:ea typeface="Cambria" panose="02040503050406030204" pitchFamily="18" charset="0"/>
                </a:endParaRPr>
              </a:p>
              <a:p>
                <a:pPr marL="0" lvl="0" indent="0" algn="just" rtl="0">
                  <a:spcBef>
                    <a:spcPts val="0"/>
                  </a:spcBef>
                  <a:spcAft>
                    <a:spcPts val="0"/>
                  </a:spcAft>
                  <a:buNone/>
                </a:pPr>
                <a:r>
                  <a:rPr lang="en" dirty="0">
                    <a:latin typeface="Cambria" panose="02040503050406030204" pitchFamily="18" charset="0"/>
                    <a:ea typeface="Cambria" panose="02040503050406030204" pitchFamily="18" charset="0"/>
                  </a:rPr>
                  <a:t>An argument </a:t>
                </a:r>
                <a:r>
                  <a:rPr lang="en" i="1" dirty="0">
                    <a:latin typeface="Cambria" panose="02040503050406030204" pitchFamily="18" charset="0"/>
                    <a:ea typeface="Cambria" panose="02040503050406030204" pitchFamily="18" charset="0"/>
                  </a:rPr>
                  <a:t>use_cv2 </a:t>
                </a:r>
                <a:r>
                  <a:rPr lang="en" dirty="0">
                    <a:latin typeface="Cambria" panose="02040503050406030204" pitchFamily="18" charset="0"/>
                    <a:ea typeface="Cambria" panose="02040503050406030204" pitchFamily="18" charset="0"/>
                  </a:rPr>
                  <a:t>can </a:t>
                </a:r>
                <a:r>
                  <a:rPr lang="en">
                    <a:latin typeface="Cambria" panose="02040503050406030204" pitchFamily="18" charset="0"/>
                    <a:ea typeface="Cambria" panose="02040503050406030204" pitchFamily="18" charset="0"/>
                  </a:rPr>
                  <a:t>be used (=True/False) to choose to compute </a:t>
                </a:r>
                <a:r>
                  <a:rPr lang="en" dirty="0">
                    <a:latin typeface="Cambria" panose="02040503050406030204" pitchFamily="18" charset="0"/>
                    <a:ea typeface="Cambria" panose="02040503050406030204" pitchFamily="18" charset="0"/>
                  </a:rPr>
                  <a:t>the homography matrix using least-square as done in </a:t>
                </a:r>
                <a:r>
                  <a:rPr lang="en">
                    <a:latin typeface="Cambria" panose="02040503050406030204" pitchFamily="18" charset="0"/>
                    <a:ea typeface="Cambria" panose="02040503050406030204" pitchFamily="18" charset="0"/>
                  </a:rPr>
                  <a:t>part 1 </a:t>
                </a:r>
                <a:r>
                  <a:rPr lang="en" dirty="0">
                    <a:latin typeface="Cambria" panose="02040503050406030204" pitchFamily="18" charset="0"/>
                    <a:ea typeface="Cambria" panose="02040503050406030204" pitchFamily="18" charset="0"/>
                  </a:rPr>
                  <a:t>instead of using OpenCV’s </a:t>
                </a:r>
                <a:r>
                  <a:rPr lang="en" i="1" dirty="0">
                    <a:latin typeface="Cambria" panose="02040503050406030204" pitchFamily="18" charset="0"/>
                    <a:ea typeface="Cambria" panose="02040503050406030204" pitchFamily="18" charset="0"/>
                  </a:rPr>
                  <a:t>findHomography()</a:t>
                </a:r>
                <a:r>
                  <a:rPr lang="en" dirty="0">
                    <a:latin typeface="Cambria" panose="02040503050406030204" pitchFamily="18" charset="0"/>
                    <a:ea typeface="Cambria" panose="02040503050406030204" pitchFamily="18" charset="0"/>
                  </a:rPr>
                  <a:t> function. The computation procedure is exactly the same as in part 1, except points_3d is now also a 2d matrix (destination points), points_2d are the source points, and the left-hand side matrix is </a:t>
                </a:r>
                <a14:m>
                  <m:oMath xmlns:m="http://schemas.openxmlformats.org/officeDocument/2006/math">
                    <m:r>
                      <a:rPr lang="en-US" b="0" i="1" smtClean="0">
                        <a:latin typeface="Cambria Math" panose="02040503050406030204" pitchFamily="18" charset="0"/>
                        <a:ea typeface="Cambria" panose="02040503050406030204" pitchFamily="18" charset="0"/>
                      </a:rPr>
                      <m:t>𝑁</m:t>
                    </m:r>
                    <m:r>
                      <a:rPr lang="en-US" b="0" i="1" smtClean="0">
                        <a:latin typeface="Cambria Math" panose="02040503050406030204" pitchFamily="18" charset="0"/>
                        <a:ea typeface="Cambria" panose="02040503050406030204" pitchFamily="18" charset="0"/>
                      </a:rPr>
                      <m:t>×8</m:t>
                    </m:r>
                  </m:oMath>
                </a14:m>
                <a:r>
                  <a:rPr lang="en-US" dirty="0">
                    <a:latin typeface="Cambria" panose="02040503050406030204" pitchFamily="18" charset="0"/>
                    <a:ea typeface="Cambria" panose="02040503050406030204" pitchFamily="18" charset="0"/>
                  </a:rPr>
                  <a:t> instead of </a:t>
                </a:r>
                <a14:m>
                  <m:oMath xmlns:m="http://schemas.openxmlformats.org/officeDocument/2006/math">
                    <m:r>
                      <a:rPr lang="en-US" b="0" i="1" smtClean="0">
                        <a:latin typeface="Cambria Math" panose="02040503050406030204" pitchFamily="18" charset="0"/>
                        <a:ea typeface="Cambria" panose="02040503050406030204" pitchFamily="18" charset="0"/>
                      </a:rPr>
                      <m:t>𝑁</m:t>
                    </m:r>
                    <m:r>
                      <a:rPr lang="en-US" b="0" i="1" smtClean="0">
                        <a:latin typeface="Cambria Math" panose="02040503050406030204" pitchFamily="18" charset="0"/>
                        <a:ea typeface="Cambria" panose="02040503050406030204" pitchFamily="18" charset="0"/>
                      </a:rPr>
                      <m:t>×11</m:t>
                    </m:r>
                  </m:oMath>
                </a14:m>
                <a:r>
                  <a:rPr lang="en-US" dirty="0">
                    <a:latin typeface="Cambria" panose="02040503050406030204" pitchFamily="18" charset="0"/>
                    <a:ea typeface="Cambria" panose="02040503050406030204" pitchFamily="18" charset="0"/>
                  </a:rPr>
                  <a:t>. This method, however, does well with only the first image on the next slide.</a:t>
                </a:r>
              </a:p>
            </p:txBody>
          </p:sp>
        </mc:Choice>
        <mc:Fallback>
          <p:sp>
            <p:nvSpPr>
              <p:cNvPr id="151" name="Google Shape;151;g1174d7d1715_0_0"/>
              <p:cNvSpPr txBox="1">
                <a:spLocks noGrp="1" noRot="1" noChangeAspect="1" noMove="1" noResize="1" noEditPoints="1" noAdjustHandles="1" noChangeArrowheads="1" noChangeShapeType="1" noTextEdit="1"/>
              </p:cNvSpPr>
              <p:nvPr>
                <p:ph type="body" idx="1"/>
              </p:nvPr>
            </p:nvSpPr>
            <p:spPr>
              <a:xfrm>
                <a:off x="311700" y="1152475"/>
                <a:ext cx="8520600" cy="3416400"/>
              </a:xfrm>
              <a:prstGeom prst="rect">
                <a:avLst/>
              </a:prstGeom>
              <a:blipFill>
                <a:blip r:embed="rId3"/>
                <a:stretch>
                  <a:fillRect l="-72" r="-143"/>
                </a:stretch>
              </a:blipFill>
            </p:spPr>
            <p:txBody>
              <a:bodyPr/>
              <a:lstStyle/>
              <a:p>
                <a:r>
                  <a:rPr lang="en-US">
                    <a:noFill/>
                  </a:rPr>
                  <a:t> </a:t>
                </a:r>
              </a:p>
            </p:txBody>
          </p:sp>
        </mc:Fallback>
      </mc:AlternateContent>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g1174d7d1715_0_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Part 6: Panorama Stitching</a:t>
            </a:r>
            <a:endParaRPr/>
          </a:p>
        </p:txBody>
      </p:sp>
      <p:sp>
        <p:nvSpPr>
          <p:cNvPr id="157" name="Google Shape;157;g1174d7d1715_0_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[Insert visualizations of your stitched panorama here along with the 2 images you used to stitch this panorama (</a:t>
            </a:r>
            <a:r>
              <a:rPr lang="en" b="1"/>
              <a:t>there should be 3 images in this slide</a:t>
            </a:r>
            <a:r>
              <a:rPr lang="en"/>
              <a:t>)].</a:t>
            </a:r>
            <a:endParaRPr/>
          </a:p>
        </p:txBody>
      </p:sp>
      <p:pic>
        <p:nvPicPr>
          <p:cNvPr id="5" name="Picture 4">
            <a:extLst>
              <a:ext uri="{FF2B5EF4-FFF2-40B4-BE49-F238E27FC236}">
                <a16:creationId xmlns:a16="http://schemas.microsoft.com/office/drawing/2014/main" id="{46C87C48-1318-5D76-FEB0-8596E3A45596}"/>
              </a:ext>
            </a:extLst>
          </p:cNvPr>
          <p:cNvPicPr>
            <a:picLocks noChangeAspect="1"/>
          </p:cNvPicPr>
          <p:nvPr/>
        </p:nvPicPr>
        <p:blipFill>
          <a:blip r:embed="rId3"/>
          <a:stretch>
            <a:fillRect/>
          </a:stretch>
        </p:blipFill>
        <p:spPr>
          <a:xfrm>
            <a:off x="311700" y="1928160"/>
            <a:ext cx="4081008" cy="3215340"/>
          </a:xfrm>
          <a:prstGeom prst="rect">
            <a:avLst/>
          </a:prstGeom>
        </p:spPr>
      </p:pic>
      <p:pic>
        <p:nvPicPr>
          <p:cNvPr id="7" name="Picture 6">
            <a:extLst>
              <a:ext uri="{FF2B5EF4-FFF2-40B4-BE49-F238E27FC236}">
                <a16:creationId xmlns:a16="http://schemas.microsoft.com/office/drawing/2014/main" id="{17C36419-F15F-CC33-2B9A-C15DA2CE2E75}"/>
              </a:ext>
            </a:extLst>
          </p:cNvPr>
          <p:cNvPicPr>
            <a:picLocks noChangeAspect="1"/>
          </p:cNvPicPr>
          <p:nvPr/>
        </p:nvPicPr>
        <p:blipFill>
          <a:blip r:embed="rId4"/>
          <a:stretch>
            <a:fillRect/>
          </a:stretch>
        </p:blipFill>
        <p:spPr>
          <a:xfrm>
            <a:off x="4751292" y="1928160"/>
            <a:ext cx="4081008" cy="321534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g1174d7d1715_0_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Part 6: Panorama Stitching</a:t>
            </a:r>
            <a:endParaRPr/>
          </a:p>
        </p:txBody>
      </p:sp>
      <p:sp>
        <p:nvSpPr>
          <p:cNvPr id="157" name="Google Shape;157;g1174d7d1715_0_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[Insert visualizations of your stitched panorama here along with the 2 images you used to stitch this panorama (</a:t>
            </a:r>
            <a:r>
              <a:rPr lang="en" b="1"/>
              <a:t>there should be 3 images in this slide</a:t>
            </a:r>
            <a:r>
              <a:rPr lang="en"/>
              <a:t>)].</a:t>
            </a:r>
            <a:endParaRPr/>
          </a:p>
        </p:txBody>
      </p:sp>
      <p:pic>
        <p:nvPicPr>
          <p:cNvPr id="3" name="Picture 2">
            <a:extLst>
              <a:ext uri="{FF2B5EF4-FFF2-40B4-BE49-F238E27FC236}">
                <a16:creationId xmlns:a16="http://schemas.microsoft.com/office/drawing/2014/main" id="{6F888726-C25E-CB20-391E-2A4437E6E1E4}"/>
              </a:ext>
            </a:extLst>
          </p:cNvPr>
          <p:cNvPicPr>
            <a:picLocks noChangeAspect="1"/>
          </p:cNvPicPr>
          <p:nvPr/>
        </p:nvPicPr>
        <p:blipFill>
          <a:blip r:embed="rId3"/>
          <a:stretch>
            <a:fillRect/>
          </a:stretch>
        </p:blipFill>
        <p:spPr>
          <a:xfrm>
            <a:off x="2458344" y="1812890"/>
            <a:ext cx="4227312" cy="3330610"/>
          </a:xfrm>
          <a:prstGeom prst="rect">
            <a:avLst/>
          </a:prstGeom>
        </p:spPr>
      </p:pic>
    </p:spTree>
    <p:extLst>
      <p:ext uri="{BB962C8B-B14F-4D97-AF65-F5344CB8AC3E}">
        <p14:creationId xmlns:p14="http://schemas.microsoft.com/office/powerpoint/2010/main" val="39337286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Part 1: Projection matrix</a:t>
            </a:r>
            <a:endParaRPr/>
          </a:p>
        </p:txBody>
      </p:sp>
      <p:sp>
        <p:nvSpPr>
          <p:cNvPr id="65" name="Google Shape;65;p2"/>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r>
              <a:rPr lang="en"/>
              <a:t>[insert visualization of projected 3D points and actual 2D points for the CCB image we provided here]</a:t>
            </a:r>
            <a:endParaRPr/>
          </a:p>
        </p:txBody>
      </p:sp>
      <p:sp>
        <p:nvSpPr>
          <p:cNvPr id="66" name="Google Shape;66;p2"/>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r>
              <a:rPr lang="en"/>
              <a:t>[insert visualization of camera center for the CCB image here]</a:t>
            </a:r>
            <a:endParaRPr/>
          </a:p>
        </p:txBody>
      </p:sp>
      <p:pic>
        <p:nvPicPr>
          <p:cNvPr id="3" name="Picture 2">
            <a:extLst>
              <a:ext uri="{FF2B5EF4-FFF2-40B4-BE49-F238E27FC236}">
                <a16:creationId xmlns:a16="http://schemas.microsoft.com/office/drawing/2014/main" id="{E6339B32-7E61-E8B1-C4F7-172BB9D872A0}"/>
              </a:ext>
            </a:extLst>
          </p:cNvPr>
          <p:cNvPicPr>
            <a:picLocks noChangeAspect="1"/>
          </p:cNvPicPr>
          <p:nvPr/>
        </p:nvPicPr>
        <p:blipFill>
          <a:blip r:embed="rId3"/>
          <a:stretch>
            <a:fillRect/>
          </a:stretch>
        </p:blipFill>
        <p:spPr>
          <a:xfrm>
            <a:off x="567899" y="2035128"/>
            <a:ext cx="3193827" cy="3108372"/>
          </a:xfrm>
          <a:prstGeom prst="rect">
            <a:avLst/>
          </a:prstGeom>
        </p:spPr>
      </p:pic>
      <p:pic>
        <p:nvPicPr>
          <p:cNvPr id="5" name="Picture 4">
            <a:extLst>
              <a:ext uri="{FF2B5EF4-FFF2-40B4-BE49-F238E27FC236}">
                <a16:creationId xmlns:a16="http://schemas.microsoft.com/office/drawing/2014/main" id="{7C36088E-6E1C-461E-E7D6-8A438DC52718}"/>
              </a:ext>
            </a:extLst>
          </p:cNvPr>
          <p:cNvPicPr>
            <a:picLocks noChangeAspect="1"/>
          </p:cNvPicPr>
          <p:nvPr/>
        </p:nvPicPr>
        <p:blipFill>
          <a:blip r:embed="rId4"/>
          <a:stretch>
            <a:fillRect/>
          </a:stretch>
        </p:blipFill>
        <p:spPr>
          <a:xfrm>
            <a:off x="5189838" y="1757237"/>
            <a:ext cx="3386263" cy="338626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Part 1: Projection matrix</a:t>
            </a:r>
            <a:endParaRPr/>
          </a:p>
        </p:txBody>
      </p:sp>
      <p:sp>
        <p:nvSpPr>
          <p:cNvPr id="72" name="Google Shape;72;p3"/>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r>
              <a:rPr lang="en"/>
              <a:t>[insert visualization of projected 3D points and actual 2D points for the Argoverse image we provided here]</a:t>
            </a:r>
            <a:endParaRPr/>
          </a:p>
        </p:txBody>
      </p:sp>
      <p:sp>
        <p:nvSpPr>
          <p:cNvPr id="73" name="Google Shape;73;p3"/>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r>
              <a:rPr lang="en"/>
              <a:t>[insert visualization of camera center for the Argoverse image here]</a:t>
            </a:r>
            <a:endParaRPr/>
          </a:p>
        </p:txBody>
      </p:sp>
      <p:pic>
        <p:nvPicPr>
          <p:cNvPr id="3" name="Picture 2">
            <a:extLst>
              <a:ext uri="{FF2B5EF4-FFF2-40B4-BE49-F238E27FC236}">
                <a16:creationId xmlns:a16="http://schemas.microsoft.com/office/drawing/2014/main" id="{7A2495DF-373A-C63C-498B-CA9EB0885A11}"/>
              </a:ext>
            </a:extLst>
          </p:cNvPr>
          <p:cNvPicPr>
            <a:picLocks noChangeAspect="1"/>
          </p:cNvPicPr>
          <p:nvPr/>
        </p:nvPicPr>
        <p:blipFill>
          <a:blip r:embed="rId3"/>
          <a:stretch>
            <a:fillRect/>
          </a:stretch>
        </p:blipFill>
        <p:spPr>
          <a:xfrm>
            <a:off x="550394" y="2047513"/>
            <a:ext cx="3303450" cy="3095987"/>
          </a:xfrm>
          <a:prstGeom prst="rect">
            <a:avLst/>
          </a:prstGeom>
        </p:spPr>
      </p:pic>
      <p:pic>
        <p:nvPicPr>
          <p:cNvPr id="5" name="Picture 4">
            <a:extLst>
              <a:ext uri="{FF2B5EF4-FFF2-40B4-BE49-F238E27FC236}">
                <a16:creationId xmlns:a16="http://schemas.microsoft.com/office/drawing/2014/main" id="{F30DA1CF-EE66-DBFB-60BB-17C3AAF8E234}"/>
              </a:ext>
            </a:extLst>
          </p:cNvPr>
          <p:cNvPicPr>
            <a:picLocks noChangeAspect="1"/>
          </p:cNvPicPr>
          <p:nvPr/>
        </p:nvPicPr>
        <p:blipFill>
          <a:blip r:embed="rId4"/>
          <a:stretch>
            <a:fillRect/>
          </a:stretch>
        </p:blipFill>
        <p:spPr>
          <a:xfrm>
            <a:off x="5386611" y="1863301"/>
            <a:ext cx="3280199" cy="328019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Part 1: Projection matrix</a:t>
            </a:r>
            <a:endParaRPr/>
          </a:p>
        </p:txBody>
      </p:sp>
      <p:sp>
        <p:nvSpPr>
          <p:cNvPr id="79" name="Google Shape;79;p4"/>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400"/>
              <a:buNone/>
            </a:pPr>
            <a:r>
              <a:rPr lang="en" dirty="0"/>
              <a:t>[What two quantities does the camera matrix relate?]</a:t>
            </a:r>
            <a:endParaRPr dirty="0"/>
          </a:p>
          <a:p>
            <a:pPr marL="0" lvl="0" indent="0" algn="just" rtl="0">
              <a:lnSpc>
                <a:spcPct val="115000"/>
              </a:lnSpc>
              <a:spcBef>
                <a:spcPts val="1200"/>
              </a:spcBef>
              <a:spcAft>
                <a:spcPts val="0"/>
              </a:spcAft>
              <a:buSzPts val="1400"/>
              <a:buNone/>
            </a:pPr>
            <a:r>
              <a:rPr lang="en-US" dirty="0">
                <a:latin typeface="Cambria" panose="02040503050406030204" pitchFamily="18" charset="0"/>
                <a:ea typeface="Cambria" panose="02040503050406030204" pitchFamily="18" charset="0"/>
              </a:rPr>
              <a:t>The 3d world coordinates and the 2d image coordinates.</a:t>
            </a:r>
            <a:endParaRPr dirty="0">
              <a:latin typeface="Cambria" panose="02040503050406030204" pitchFamily="18" charset="0"/>
              <a:ea typeface="Cambria" panose="02040503050406030204" pitchFamily="18" charset="0"/>
            </a:endParaRPr>
          </a:p>
          <a:p>
            <a:pPr marL="0" lvl="0" indent="0" algn="l" rtl="0">
              <a:lnSpc>
                <a:spcPct val="115000"/>
              </a:lnSpc>
              <a:spcBef>
                <a:spcPts val="1200"/>
              </a:spcBef>
              <a:spcAft>
                <a:spcPts val="1200"/>
              </a:spcAft>
              <a:buSzPts val="1400"/>
              <a:buNone/>
            </a:pPr>
            <a:r>
              <a:rPr lang="en" dirty="0"/>
              <a:t>[What quantities can the camera matrix be decomposed into?]</a:t>
            </a:r>
          </a:p>
          <a:p>
            <a:pPr marL="0" lvl="0" indent="0" algn="l" rtl="0">
              <a:lnSpc>
                <a:spcPct val="115000"/>
              </a:lnSpc>
              <a:spcBef>
                <a:spcPts val="1200"/>
              </a:spcBef>
              <a:spcAft>
                <a:spcPts val="1200"/>
              </a:spcAft>
              <a:buSzPts val="1400"/>
              <a:buNone/>
            </a:pPr>
            <a:r>
              <a:rPr lang="en" dirty="0">
                <a:latin typeface="Cambria" panose="02040503050406030204" pitchFamily="18" charset="0"/>
                <a:ea typeface="Cambria" panose="02040503050406030204" pitchFamily="18" charset="0"/>
              </a:rPr>
              <a:t>It can be decomposed into the Intrinsic matrix and the Extrinsic (Rotation and Translation) matrix</a:t>
            </a:r>
            <a:r>
              <a:rPr lang="en" dirty="0"/>
              <a:t>.</a:t>
            </a:r>
            <a:endParaRPr dirty="0"/>
          </a:p>
        </p:txBody>
      </p:sp>
      <p:sp>
        <p:nvSpPr>
          <p:cNvPr id="80" name="Google Shape;80;p4"/>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r>
              <a:rPr lang="en" dirty="0"/>
              <a:t>[List any 3 factors that affect the camera projection matrix.]</a:t>
            </a:r>
          </a:p>
          <a:p>
            <a:pPr marL="342900" lvl="0" indent="-342900" algn="l" rtl="0">
              <a:lnSpc>
                <a:spcPct val="115000"/>
              </a:lnSpc>
              <a:spcBef>
                <a:spcPts val="0"/>
              </a:spcBef>
              <a:spcAft>
                <a:spcPts val="1200"/>
              </a:spcAft>
              <a:buSzPts val="1400"/>
              <a:buFont typeface="+mj-lt"/>
              <a:buAutoNum type="arabicPeriod"/>
            </a:pPr>
            <a:r>
              <a:rPr lang="en" dirty="0">
                <a:latin typeface="Cambria" panose="02040503050406030204" pitchFamily="18" charset="0"/>
                <a:ea typeface="Cambria" panose="02040503050406030204" pitchFamily="18" charset="0"/>
              </a:rPr>
              <a:t>Focal length of camera.</a:t>
            </a:r>
          </a:p>
          <a:p>
            <a:pPr marL="342900" lvl="0" indent="-342900" algn="l" rtl="0">
              <a:lnSpc>
                <a:spcPct val="115000"/>
              </a:lnSpc>
              <a:spcBef>
                <a:spcPts val="0"/>
              </a:spcBef>
              <a:spcAft>
                <a:spcPts val="1200"/>
              </a:spcAft>
              <a:buSzPts val="1400"/>
              <a:buFont typeface="+mj-lt"/>
              <a:buAutoNum type="arabicPeriod"/>
            </a:pPr>
            <a:r>
              <a:rPr lang="en" dirty="0">
                <a:latin typeface="Cambria" panose="02040503050406030204" pitchFamily="18" charset="0"/>
                <a:ea typeface="Cambria" panose="02040503050406030204" pitchFamily="18" charset="0"/>
              </a:rPr>
              <a:t>Rotation</a:t>
            </a:r>
          </a:p>
          <a:p>
            <a:pPr marL="342900" lvl="0" indent="-342900" algn="l" rtl="0">
              <a:lnSpc>
                <a:spcPct val="115000"/>
              </a:lnSpc>
              <a:spcBef>
                <a:spcPts val="0"/>
              </a:spcBef>
              <a:spcAft>
                <a:spcPts val="1200"/>
              </a:spcAft>
              <a:buSzPts val="1400"/>
              <a:buFont typeface="+mj-lt"/>
              <a:buAutoNum type="arabicPeriod"/>
            </a:pPr>
            <a:r>
              <a:rPr lang="en-US" dirty="0">
                <a:latin typeface="Cambria" panose="02040503050406030204" pitchFamily="18" charset="0"/>
                <a:ea typeface="Cambria" panose="02040503050406030204" pitchFamily="18" charset="0"/>
              </a:rPr>
              <a:t>Shape of camera lens, i.e., plane/convex.</a:t>
            </a:r>
            <a:endParaRPr dirty="0">
              <a:latin typeface="Cambria" panose="02040503050406030204" pitchFamily="18" charset="0"/>
              <a:ea typeface="Cambria" panose="020405030504060302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Part 2: Fundamental matrix</a:t>
            </a:r>
            <a:endParaRPr/>
          </a:p>
        </p:txBody>
      </p:sp>
      <p:sp>
        <p:nvSpPr>
          <p:cNvPr id="86" name="Google Shape;86;p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r>
              <a:rPr lang="en"/>
              <a:t>[insert visualization of epipolar lines on the CCB image pair]</a:t>
            </a:r>
            <a:endParaRPr/>
          </a:p>
        </p:txBody>
      </p:sp>
      <p:pic>
        <p:nvPicPr>
          <p:cNvPr id="3" name="Picture 2">
            <a:extLst>
              <a:ext uri="{FF2B5EF4-FFF2-40B4-BE49-F238E27FC236}">
                <a16:creationId xmlns:a16="http://schemas.microsoft.com/office/drawing/2014/main" id="{0EC51568-6949-9EFF-EF8E-B51258717A10}"/>
              </a:ext>
            </a:extLst>
          </p:cNvPr>
          <p:cNvPicPr>
            <a:picLocks noChangeAspect="1"/>
          </p:cNvPicPr>
          <p:nvPr/>
        </p:nvPicPr>
        <p:blipFill>
          <a:blip r:embed="rId3"/>
          <a:stretch>
            <a:fillRect/>
          </a:stretch>
        </p:blipFill>
        <p:spPr>
          <a:xfrm>
            <a:off x="0" y="1869030"/>
            <a:ext cx="9144000" cy="303653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Part 2: Fundamental matrix</a:t>
            </a:r>
            <a:endParaRPr/>
          </a:p>
        </p:txBody>
      </p:sp>
      <mc:AlternateContent xmlns:mc="http://schemas.openxmlformats.org/markup-compatibility/2006" xmlns:a14="http://schemas.microsoft.com/office/drawing/2010/main">
        <mc:Choice Requires="a14">
          <p:sp>
            <p:nvSpPr>
              <p:cNvPr id="92" name="Google Shape;92;p6"/>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r>
                  <a:rPr lang="en" dirty="0"/>
                  <a:t>[Why is it that points in one image are projected by the fundamental matrix onto epipolar lines in the other image?]</a:t>
                </a:r>
              </a:p>
              <a:p>
                <a:pPr marL="0" lvl="0" indent="0" algn="just" rtl="0">
                  <a:lnSpc>
                    <a:spcPct val="115000"/>
                  </a:lnSpc>
                  <a:spcBef>
                    <a:spcPts val="0"/>
                  </a:spcBef>
                  <a:spcAft>
                    <a:spcPts val="1200"/>
                  </a:spcAft>
                  <a:buSzPts val="1400"/>
                  <a:buNone/>
                </a:pPr>
                <a14:m>
                  <m:oMath xmlns:m="http://schemas.openxmlformats.org/officeDocument/2006/math">
                    <m:r>
                      <a:rPr lang="en-US" b="0" i="1" smtClean="0">
                        <a:latin typeface="Cambria Math" panose="02040503050406030204" pitchFamily="18" charset="0"/>
                      </a:rPr>
                      <m:t>𝐹</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r>
                      <a:rPr lang="en-US" b="0" i="1" smtClean="0">
                        <a:latin typeface="Cambria Math" panose="02040503050406030204" pitchFamily="18" charset="0"/>
                      </a:rPr>
                      <m:t>=0</m:t>
                    </m:r>
                  </m:oMath>
                </a14:m>
                <a:r>
                  <a:rPr lang="en-US" dirty="0">
                    <a:latin typeface="Cambria" panose="02040503050406030204" pitchFamily="18" charset="0"/>
                    <a:ea typeface="Cambria" panose="02040503050406030204" pitchFamily="18" charset="0"/>
                  </a:rPr>
                  <a:t> is the </a:t>
                </a:r>
                <a:r>
                  <a:rPr lang="en-US" dirty="0" err="1">
                    <a:latin typeface="Cambria" panose="02040503050406030204" pitchFamily="18" charset="0"/>
                    <a:ea typeface="Cambria" panose="02040503050406030204" pitchFamily="18" charset="0"/>
                  </a:rPr>
                  <a:t>epipolar</a:t>
                </a:r>
                <a:r>
                  <a:rPr lang="en-US" dirty="0">
                    <a:latin typeface="Cambria" panose="02040503050406030204" pitchFamily="18" charset="0"/>
                    <a:ea typeface="Cambria" panose="02040503050406030204" pitchFamily="18" charset="0"/>
                  </a:rPr>
                  <a:t> line associated with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oMath>
                </a14:m>
                <a:r>
                  <a:rPr lang="en-US" dirty="0">
                    <a:latin typeface="Cambria" panose="02040503050406030204" pitchFamily="18" charset="0"/>
                    <a:ea typeface="Cambria" panose="02040503050406030204" pitchFamily="18" charset="0"/>
                  </a:rPr>
                  <a:t>. Also, by definition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𝑇</m:t>
                        </m:r>
                      </m:sup>
                    </m:sSup>
                    <m:r>
                      <a:rPr lang="en-US" b="0" i="1" smtClean="0">
                        <a:latin typeface="Cambria Math" panose="02040503050406030204" pitchFamily="18" charset="0"/>
                      </a:rPr>
                      <m:t>𝐹</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r>
                      <a:rPr lang="en-US" b="0" i="1" smtClean="0">
                        <a:latin typeface="Cambria Math" panose="02040503050406030204" pitchFamily="18" charset="0"/>
                      </a:rPr>
                      <m:t>=0</m:t>
                    </m:r>
                  </m:oMath>
                </a14:m>
                <a:r>
                  <a:rPr lang="en-US" dirty="0">
                    <a:latin typeface="Cambria" panose="02040503050406030204" pitchFamily="18" charset="0"/>
                    <a:ea typeface="Cambria" panose="02040503050406030204" pitchFamily="18" charset="0"/>
                  </a:rPr>
                  <a:t> for every corresponding pixels. If we take the </a:t>
                </a:r>
                <a:r>
                  <a:rPr lang="en-US" dirty="0" err="1">
                    <a:latin typeface="Cambria" panose="02040503050406030204" pitchFamily="18" charset="0"/>
                    <a:ea typeface="Cambria" panose="02040503050406030204" pitchFamily="18" charset="0"/>
                  </a:rPr>
                  <a:t>epipolar</a:t>
                </a:r>
                <a:r>
                  <a:rPr lang="en-US" dirty="0">
                    <a:latin typeface="Cambria" panose="02040503050406030204" pitchFamily="18" charset="0"/>
                    <a:ea typeface="Cambria" panose="02040503050406030204" pitchFamily="18" charset="0"/>
                  </a:rPr>
                  <a:t> line associated with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oMath>
                </a14:m>
                <a:r>
                  <a:rPr lang="en-US" dirty="0">
                    <a:latin typeface="Cambria" panose="02040503050406030204" pitchFamily="18" charset="0"/>
                    <a:ea typeface="Cambria" panose="02040503050406030204" pitchFamily="18" charset="0"/>
                  </a:rPr>
                  <a:t>, the above equation will be satisfied regardless of the coordinates of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𝑇</m:t>
                        </m:r>
                      </m:sup>
                    </m:sSup>
                  </m:oMath>
                </a14:m>
                <a:r>
                  <a:rPr lang="en-US" dirty="0">
                    <a:latin typeface="Cambria" panose="02040503050406030204" pitchFamily="18" charset="0"/>
                    <a:ea typeface="Cambria" panose="02040503050406030204" pitchFamily="18" charset="0"/>
                  </a:rPr>
                  <a:t>, i.e., every point in that image can be projected onto a corresponding point on the </a:t>
                </a:r>
                <a:r>
                  <a:rPr lang="en-US" dirty="0" err="1">
                    <a:latin typeface="Cambria" panose="02040503050406030204" pitchFamily="18" charset="0"/>
                    <a:ea typeface="Cambria" panose="02040503050406030204" pitchFamily="18" charset="0"/>
                  </a:rPr>
                  <a:t>epipolar</a:t>
                </a:r>
                <a:r>
                  <a:rPr lang="en-US" dirty="0">
                    <a:latin typeface="Cambria" panose="02040503050406030204" pitchFamily="18" charset="0"/>
                    <a:ea typeface="Cambria" panose="02040503050406030204" pitchFamily="18" charset="0"/>
                  </a:rPr>
                  <a:t> line of the other image.</a:t>
                </a:r>
                <a:endParaRPr dirty="0">
                  <a:latin typeface="Cambria" panose="02040503050406030204" pitchFamily="18" charset="0"/>
                  <a:ea typeface="Cambria" panose="02040503050406030204" pitchFamily="18" charset="0"/>
                </a:endParaRPr>
              </a:p>
            </p:txBody>
          </p:sp>
        </mc:Choice>
        <mc:Fallback xmlns="">
          <p:sp>
            <p:nvSpPr>
              <p:cNvPr id="92" name="Google Shape;92;p6"/>
              <p:cNvSpPr txBox="1">
                <a:spLocks noGrp="1" noRot="1" noChangeAspect="1" noMove="1" noResize="1" noEditPoints="1" noAdjustHandles="1" noChangeArrowheads="1" noChangeShapeType="1" noTextEdit="1"/>
              </p:cNvSpPr>
              <p:nvPr>
                <p:ph type="body" idx="1"/>
              </p:nvPr>
            </p:nvSpPr>
            <p:spPr>
              <a:xfrm>
                <a:off x="311700" y="1152475"/>
                <a:ext cx="3999900" cy="3416400"/>
              </a:xfrm>
              <a:prstGeom prst="rect">
                <a:avLst/>
              </a:prstGeom>
              <a:blipFill>
                <a:blip r:embed="rId3"/>
                <a:stretch>
                  <a:fillRect l="-457" r="-457"/>
                </a:stretch>
              </a:blipFill>
              <a:ln>
                <a:noFill/>
              </a:ln>
            </p:spPr>
            <p:txBody>
              <a:bodyPr/>
              <a:lstStyle/>
              <a:p>
                <a:r>
                  <a:rPr lang="en-US">
                    <a:noFill/>
                  </a:rPr>
                  <a:t> </a:t>
                </a:r>
              </a:p>
            </p:txBody>
          </p:sp>
        </mc:Fallback>
      </mc:AlternateContent>
      <p:sp>
        <p:nvSpPr>
          <p:cNvPr id="93" name="Google Shape;93;p6"/>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Clr>
                <a:schemeClr val="dk1"/>
              </a:buClr>
              <a:buSzPts val="1100"/>
              <a:buFont typeface="Arial"/>
              <a:buNone/>
            </a:pPr>
            <a:r>
              <a:rPr lang="en" dirty="0"/>
              <a:t>[What happens to the epipoles and epipolar lines when you take two images where the camera centers are within the images? Why?]</a:t>
            </a:r>
          </a:p>
          <a:p>
            <a:pPr marL="0" lvl="0" indent="0" algn="just" rtl="0">
              <a:lnSpc>
                <a:spcPct val="115000"/>
              </a:lnSpc>
              <a:spcBef>
                <a:spcPts val="0"/>
              </a:spcBef>
              <a:spcAft>
                <a:spcPts val="1200"/>
              </a:spcAft>
              <a:buClr>
                <a:schemeClr val="dk1"/>
              </a:buClr>
              <a:buSzPts val="1100"/>
              <a:buFont typeface="Arial"/>
              <a:buNone/>
            </a:pPr>
            <a:r>
              <a:rPr lang="en" dirty="0">
                <a:latin typeface="Cambria" panose="02040503050406030204" pitchFamily="18" charset="0"/>
                <a:ea typeface="Cambria" panose="02040503050406030204" pitchFamily="18" charset="0"/>
              </a:rPr>
              <a:t>If the cameras are looking at each other, the epipolar lines should diverge everywhere from the center of the image. This is because the epipoles will also be somewhere near the center, and the matches will be detected at the edges where the cameras see similar things.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dirty="0"/>
              <a:t>Part 2: Fundamental matrix</a:t>
            </a:r>
            <a:endParaRPr dirty="0"/>
          </a:p>
        </p:txBody>
      </p:sp>
      <mc:AlternateContent xmlns:mc="http://schemas.openxmlformats.org/markup-compatibility/2006" xmlns:a14="http://schemas.microsoft.com/office/drawing/2010/main">
        <mc:Choice Requires="a14">
          <p:sp>
            <p:nvSpPr>
              <p:cNvPr id="99" name="Google Shape;99;p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Clr>
                    <a:schemeClr val="dk1"/>
                  </a:buClr>
                  <a:buSzPts val="1100"/>
                  <a:buFont typeface="Arial"/>
                  <a:buNone/>
                </a:pPr>
                <a:r>
                  <a:rPr lang="en-US" dirty="0"/>
                  <a:t>[What does it mean when your epipolar lines are all horizontal across the two images?]</a:t>
                </a:r>
              </a:p>
              <a:p>
                <a:pPr marL="0" lvl="0" indent="0" algn="just" rtl="0">
                  <a:lnSpc>
                    <a:spcPct val="115000"/>
                  </a:lnSpc>
                  <a:spcBef>
                    <a:spcPts val="1200"/>
                  </a:spcBef>
                  <a:spcAft>
                    <a:spcPts val="0"/>
                  </a:spcAft>
                  <a:buClr>
                    <a:schemeClr val="dk1"/>
                  </a:buClr>
                  <a:buSzPts val="1100"/>
                  <a:buFont typeface="Arial"/>
                  <a:buNone/>
                </a:pPr>
                <a:r>
                  <a:rPr lang="en-US" dirty="0">
                    <a:latin typeface="Cambria" panose="02040503050406030204" pitchFamily="18" charset="0"/>
                    <a:ea typeface="Cambria" panose="02040503050406030204" pitchFamily="18" charset="0"/>
                  </a:rPr>
                  <a:t>It means the difference between the images is only a translation (no rotation). The images are parallel to each other.</a:t>
                </a:r>
                <a:endParaRPr lang="en-US" dirty="0"/>
              </a:p>
              <a:p>
                <a:pPr marL="0" lvl="0" indent="0" algn="l" rtl="0">
                  <a:lnSpc>
                    <a:spcPct val="115000"/>
                  </a:lnSpc>
                  <a:spcBef>
                    <a:spcPts val="1200"/>
                  </a:spcBef>
                  <a:spcAft>
                    <a:spcPts val="0"/>
                  </a:spcAft>
                  <a:buClr>
                    <a:schemeClr val="dk1"/>
                  </a:buClr>
                  <a:buSzPts val="1100"/>
                  <a:buFont typeface="Arial"/>
                  <a:buNone/>
                </a:pPr>
                <a:r>
                  <a:rPr lang="en-US" dirty="0"/>
                  <a:t>[Why is the fundamental matrix defined up to a scale?</a:t>
                </a:r>
              </a:p>
              <a:p>
                <a:pPr marL="0" lvl="0" indent="0" algn="just">
                  <a:spcBef>
                    <a:spcPts val="1200"/>
                  </a:spcBef>
                  <a:buClr>
                    <a:schemeClr val="dk1"/>
                  </a:buClr>
                  <a:buSzPts val="1100"/>
                  <a:buNone/>
                </a:pPr>
                <a:r>
                  <a:rPr lang="en-US" b="0" dirty="0">
                    <a:latin typeface="Cambria" panose="02040503050406030204" pitchFamily="18" charset="0"/>
                    <a:ea typeface="Cambria" panose="02040503050406030204" pitchFamily="18" charset="0"/>
                  </a:rPr>
                  <a:t>If we know the solution to </a:t>
                </a:r>
                <a14:m>
                  <m:oMath xmlns:m="http://schemas.openxmlformats.org/officeDocument/2006/math">
                    <m:sSup>
                      <m:sSupPr>
                        <m:ctrlPr>
                          <a:rPr lang="en-US" b="0" i="1" smtClean="0">
                            <a:latin typeface="Cambria Math" panose="02040503050406030204" pitchFamily="18" charset="0"/>
                          </a:rPr>
                        </m:ctrlPr>
                      </m:sSupPr>
                      <m:e>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e>
                      <m:sup>
                        <m:r>
                          <m:rPr>
                            <m:sty m:val="p"/>
                          </m:rPr>
                          <a:rPr lang="en-US" b="0" i="0" smtClean="0">
                            <a:latin typeface="Cambria Math" panose="02040503050406030204" pitchFamily="18" charset="0"/>
                          </a:rPr>
                          <m:t>T</m:t>
                        </m:r>
                      </m:sup>
                    </m:sSup>
                    <m:r>
                      <a:rPr lang="en-US" b="0" i="1" smtClean="0">
                        <a:latin typeface="Cambria Math" panose="02040503050406030204" pitchFamily="18" charset="0"/>
                      </a:rPr>
                      <m:t>𝐹𝑥</m:t>
                    </m:r>
                    <m:r>
                      <a:rPr lang="en-US" b="0" i="1" smtClean="0">
                        <a:latin typeface="Cambria Math" panose="02040503050406030204" pitchFamily="18" charset="0"/>
                      </a:rPr>
                      <m:t>=0</m:t>
                    </m:r>
                    <m:r>
                      <a:rPr lang="en-US" b="0" i="0" smtClean="0">
                        <a:latin typeface="Cambria Math" panose="02040503050406030204" pitchFamily="18" charset="0"/>
                      </a:rPr>
                      <m:t>,</m:t>
                    </m:r>
                  </m:oMath>
                </a14:m>
                <a:r>
                  <a:rPr lang="en-US" b="0" i="0" dirty="0">
                    <a:latin typeface="Cambria" panose="02040503050406030204" pitchFamily="18" charset="0"/>
                    <a:ea typeface="Cambria" panose="02040503050406030204" pitchFamily="18" charset="0"/>
                  </a:rPr>
                  <a:t> we can get the solution to </a:t>
                </a:r>
                <a14:m>
                  <m:oMath xmlns:m="http://schemas.openxmlformats.org/officeDocument/2006/math">
                    <m:sSup>
                      <m:sSupPr>
                        <m:ctrlPr>
                          <a:rPr lang="en-US" i="1">
                            <a:latin typeface="Cambria Math" panose="02040503050406030204" pitchFamily="18" charset="0"/>
                          </a:rPr>
                        </m:ctrlPr>
                      </m:sSupPr>
                      <m:e>
                        <m:sSup>
                          <m:sSupPr>
                            <m:ctrlPr>
                              <a:rPr lang="en-US" i="1">
                                <a:latin typeface="Cambria Math" panose="02040503050406030204" pitchFamily="18" charset="0"/>
                              </a:rPr>
                            </m:ctrlPr>
                          </m:sSupPr>
                          <m:e>
                            <m:r>
                              <a:rPr lang="en-US" i="1">
                                <a:latin typeface="Cambria Math" panose="02040503050406030204" pitchFamily="18" charset="0"/>
                              </a:rPr>
                              <m:t>𝑥</m:t>
                            </m:r>
                          </m:e>
                          <m:sup>
                            <m:r>
                              <a:rPr lang="en-US" i="1">
                                <a:latin typeface="Cambria Math" panose="02040503050406030204" pitchFamily="18" charset="0"/>
                              </a:rPr>
                              <m:t>′</m:t>
                            </m:r>
                          </m:sup>
                        </m:sSup>
                      </m:e>
                      <m:sup>
                        <m:r>
                          <m:rPr>
                            <m:sty m:val="p"/>
                          </m:rPr>
                          <a:rPr lang="en-US">
                            <a:latin typeface="Cambria Math" panose="02040503050406030204" pitchFamily="18" charset="0"/>
                          </a:rPr>
                          <m:t>T</m:t>
                        </m:r>
                      </m:sup>
                    </m:sSup>
                    <m:d>
                      <m:dPr>
                        <m:ctrlPr>
                          <a:rPr lang="en-US" b="0" i="1" smtClean="0">
                            <a:latin typeface="Cambria Math" panose="02040503050406030204" pitchFamily="18" charset="0"/>
                          </a:rPr>
                        </m:ctrlPr>
                      </m:dPr>
                      <m:e>
                        <m:r>
                          <a:rPr lang="en-US" b="0" i="1" smtClean="0">
                            <a:latin typeface="Cambria Math" panose="02040503050406030204" pitchFamily="18" charset="0"/>
                          </a:rPr>
                          <m:t>𝑎</m:t>
                        </m:r>
                        <m:r>
                          <a:rPr lang="en-US" i="1">
                            <a:latin typeface="Cambria Math" panose="02040503050406030204" pitchFamily="18" charset="0"/>
                          </a:rPr>
                          <m:t>𝐹</m:t>
                        </m:r>
                      </m:e>
                    </m:d>
                    <m:r>
                      <a:rPr lang="en-US" i="1">
                        <a:latin typeface="Cambria Math" panose="02040503050406030204" pitchFamily="18" charset="0"/>
                      </a:rPr>
                      <m:t>𝑥</m:t>
                    </m:r>
                    <m:r>
                      <a:rPr lang="en-US" i="1">
                        <a:latin typeface="Cambria Math" panose="02040503050406030204" pitchFamily="18" charset="0"/>
                      </a:rPr>
                      <m:t>=0</m:t>
                    </m:r>
                  </m:oMath>
                </a14:m>
                <a:r>
                  <a:rPr lang="en-US" dirty="0">
                    <a:latin typeface="Cambria" panose="02040503050406030204" pitchFamily="18" charset="0"/>
                    <a:ea typeface="Cambria" panose="02040503050406030204" pitchFamily="18" charset="0"/>
                  </a:rPr>
                  <a:t> for an arbitrary </a:t>
                </a:r>
                <a14:m>
                  <m:oMath xmlns:m="http://schemas.openxmlformats.org/officeDocument/2006/math">
                    <m:r>
                      <a:rPr lang="en-US" b="0" i="1" smtClean="0">
                        <a:latin typeface="Cambria Math" panose="02040503050406030204" pitchFamily="18" charset="0"/>
                      </a:rPr>
                      <m:t>𝑎</m:t>
                    </m:r>
                  </m:oMath>
                </a14:m>
                <a:r>
                  <a:rPr lang="en-US" dirty="0">
                    <a:latin typeface="Cambria" panose="02040503050406030204" pitchFamily="18" charset="0"/>
                    <a:ea typeface="Cambria" panose="02040503050406030204" pitchFamily="18" charset="0"/>
                  </a:rPr>
                  <a:t>.</a:t>
                </a:r>
                <a:endParaRPr dirty="0">
                  <a:latin typeface="Cambria" panose="02040503050406030204" pitchFamily="18" charset="0"/>
                  <a:ea typeface="Cambria" panose="02040503050406030204" pitchFamily="18" charset="0"/>
                </a:endParaRPr>
              </a:p>
            </p:txBody>
          </p:sp>
        </mc:Choice>
        <mc:Fallback xmlns="">
          <p:sp>
            <p:nvSpPr>
              <p:cNvPr id="99" name="Google Shape;99;p7"/>
              <p:cNvSpPr txBox="1">
                <a:spLocks noGrp="1" noRot="1" noChangeAspect="1" noMove="1" noResize="1" noEditPoints="1" noAdjustHandles="1" noChangeArrowheads="1" noChangeShapeType="1" noTextEdit="1"/>
              </p:cNvSpPr>
              <p:nvPr>
                <p:ph type="body" idx="1"/>
              </p:nvPr>
            </p:nvSpPr>
            <p:spPr>
              <a:xfrm>
                <a:off x="311700" y="1152475"/>
                <a:ext cx="3999900" cy="3416400"/>
              </a:xfrm>
              <a:prstGeom prst="rect">
                <a:avLst/>
              </a:prstGeom>
              <a:blipFill>
                <a:blip r:embed="rId3"/>
                <a:stretch>
                  <a:fillRect l="-457" r="-1067"/>
                </a:stretch>
              </a:blipFill>
              <a:ln>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0" name="Google Shape;100;p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r>
                  <a:rPr lang="en" dirty="0"/>
                  <a:t>[Why is the fundamental matrix rank 2?]</a:t>
                </a:r>
              </a:p>
              <a:p>
                <a:pPr marL="0" lvl="0" indent="0">
                  <a:spcAft>
                    <a:spcPts val="1200"/>
                  </a:spcAft>
                  <a:buNone/>
                </a:pPr>
                <a:r>
                  <a:rPr lang="en" dirty="0">
                    <a:latin typeface="Cambria" panose="02040503050406030204" pitchFamily="18" charset="0"/>
                    <a:ea typeface="Cambria" panose="02040503050406030204" pitchFamily="18" charset="0"/>
                  </a:rPr>
                  <a:t>The Fundamental matrix is derived from the Essential matrix as </a:t>
                </a:r>
                <a14:m>
                  <m:oMath xmlns:m="http://schemas.openxmlformats.org/officeDocument/2006/math">
                    <m:r>
                      <a:rPr lang="en-US" b="0" i="1" smtClean="0">
                        <a:latin typeface="Cambria Math" panose="02040503050406030204" pitchFamily="18" charset="0"/>
                      </a:rPr>
                      <m:t>𝐹</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𝐾</m:t>
                        </m:r>
                      </m:e>
                      <m:sup>
                        <m:r>
                          <a:rPr lang="en-US" b="0" i="1" smtClean="0">
                            <a:latin typeface="Cambria Math" panose="02040503050406030204" pitchFamily="18" charset="0"/>
                          </a:rPr>
                          <m:t>−</m:t>
                        </m:r>
                        <m:r>
                          <a:rPr lang="en-US" b="0" i="1" smtClean="0">
                            <a:latin typeface="Cambria Math" panose="02040503050406030204" pitchFamily="18" charset="0"/>
                          </a:rPr>
                          <m:t>𝑇</m:t>
                        </m:r>
                      </m:sup>
                    </m:sSup>
                    <m:r>
                      <a:rPr lang="en-US" b="0" i="1" smtClean="0">
                        <a:latin typeface="Cambria Math" panose="02040503050406030204" pitchFamily="18" charset="0"/>
                      </a:rPr>
                      <m:t>𝐸</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𝐾</m:t>
                        </m:r>
                      </m:e>
                      <m:sup>
                        <m:r>
                          <a:rPr lang="en-US" b="0" i="1" smtClean="0">
                            <a:latin typeface="Cambria Math" panose="02040503050406030204" pitchFamily="18" charset="0"/>
                          </a:rPr>
                          <m:t>′−1</m:t>
                        </m:r>
                      </m:sup>
                    </m:sSup>
                  </m:oMath>
                </a14:m>
                <a:r>
                  <a:rPr lang="en-US" dirty="0">
                    <a:latin typeface="Cambria" panose="02040503050406030204" pitchFamily="18" charset="0"/>
                    <a:ea typeface="Cambria" panose="02040503050406030204" pitchFamily="18" charset="0"/>
                  </a:rPr>
                  <a:t>. </a:t>
                </a:r>
                <a14:m>
                  <m:oMath xmlns:m="http://schemas.openxmlformats.org/officeDocument/2006/math">
                    <m:r>
                      <a:rPr lang="en-US" b="0" i="1" smtClean="0">
                        <a:latin typeface="Cambria Math" panose="02040503050406030204" pitchFamily="18" charset="0"/>
                      </a:rPr>
                      <m:t>𝐸</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𝑡</m:t>
                            </m:r>
                          </m:e>
                        </m:d>
                      </m:e>
                      <m:sub>
                        <m:r>
                          <a:rPr lang="en-US" b="0" i="1" smtClean="0">
                            <a:latin typeface="Cambria Math" panose="02040503050406030204" pitchFamily="18" charset="0"/>
                          </a:rPr>
                          <m:t>×</m:t>
                        </m:r>
                      </m:sub>
                    </m:sSub>
                    <m:r>
                      <a:rPr lang="en-US" b="0" i="1" smtClean="0">
                        <a:latin typeface="Cambria Math" panose="02040503050406030204" pitchFamily="18" charset="0"/>
                      </a:rPr>
                      <m:t>𝑅</m:t>
                    </m:r>
                  </m:oMath>
                </a14:m>
                <a:r>
                  <a:rPr lang="en-US" dirty="0">
                    <a:latin typeface="Cambria" panose="02040503050406030204" pitchFamily="18" charset="0"/>
                    <a:ea typeface="Cambria" panose="02040503050406030204" pitchFamily="18" charset="0"/>
                  </a:rPr>
                  <a:t> where </a:t>
                </a:r>
                <a14:m>
                  <m:oMath xmlns:m="http://schemas.openxmlformats.org/officeDocument/2006/math">
                    <m:sSub>
                      <m:sSubPr>
                        <m:ctrlPr>
                          <a:rPr lang="en-US" b="0" i="1" smtClean="0">
                            <a:latin typeface="Cambria Math" panose="02040503050406030204" pitchFamily="18" charset="0"/>
                          </a:rPr>
                        </m:ctrlPr>
                      </m:sSubPr>
                      <m:e>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𝑡</m:t>
                            </m:r>
                          </m:e>
                        </m:d>
                      </m:e>
                      <m:sub>
                        <m:r>
                          <a:rPr lang="en-US" i="1">
                            <a:latin typeface="Cambria Math" panose="02040503050406030204" pitchFamily="18" charset="0"/>
                          </a:rPr>
                          <m:t>×</m:t>
                        </m:r>
                      </m:sub>
                    </m:sSub>
                  </m:oMath>
                </a14:m>
                <a:r>
                  <a:rPr lang="en-US" dirty="0">
                    <a:latin typeface="Cambria" panose="02040503050406030204" pitchFamily="18" charset="0"/>
                    <a:ea typeface="Cambria" panose="02040503050406030204" pitchFamily="18" charset="0"/>
                  </a:rPr>
                  <a:t> is a rank 2 matrix. Any multiplication with this matrix will result in a rank-2 matrix.</a:t>
                </a:r>
                <a:endParaRPr dirty="0">
                  <a:latin typeface="Cambria" panose="02040503050406030204" pitchFamily="18" charset="0"/>
                  <a:ea typeface="Cambria" panose="02040503050406030204" pitchFamily="18" charset="0"/>
                </a:endParaRPr>
              </a:p>
            </p:txBody>
          </p:sp>
        </mc:Choice>
        <mc:Fallback xmlns="">
          <p:sp>
            <p:nvSpPr>
              <p:cNvPr id="100" name="Google Shape;100;p7"/>
              <p:cNvSpPr txBox="1">
                <a:spLocks noGrp="1" noRot="1" noChangeAspect="1" noMove="1" noResize="1" noEditPoints="1" noAdjustHandles="1" noChangeArrowheads="1" noChangeShapeType="1" noTextEdit="1"/>
              </p:cNvSpPr>
              <p:nvPr>
                <p:ph type="body" idx="2"/>
              </p:nvPr>
            </p:nvSpPr>
            <p:spPr>
              <a:xfrm>
                <a:off x="4832400" y="1152475"/>
                <a:ext cx="3999900" cy="3416400"/>
              </a:xfrm>
              <a:prstGeom prst="rect">
                <a:avLst/>
              </a:prstGeom>
              <a:blipFill>
                <a:blip r:embed="rId4"/>
                <a:stretch>
                  <a:fillRect l="-457"/>
                </a:stretch>
              </a:blipFill>
              <a:ln>
                <a:noFill/>
              </a:ln>
            </p:spPr>
            <p:txBody>
              <a:bodyPr/>
              <a:lstStyle/>
              <a:p>
                <a:r>
                  <a:rPr lang="en-US">
                    <a:noFill/>
                  </a:rPr>
                  <a:t> </a:t>
                </a:r>
              </a:p>
            </p:txBody>
          </p:sp>
        </mc:Fallback>
      </mc:AlternateContent>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Part 3: RANSAC</a:t>
            </a:r>
            <a:endParaRPr/>
          </a:p>
        </p:txBody>
      </p:sp>
      <p:sp>
        <p:nvSpPr>
          <p:cNvPr id="106" name="Google Shape;106;p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r>
              <a:rPr lang="en"/>
              <a:t>[insert visualization of correspondences on Notre Dame after RANSAC]</a:t>
            </a:r>
            <a:endParaRPr/>
          </a:p>
        </p:txBody>
      </p:sp>
      <p:pic>
        <p:nvPicPr>
          <p:cNvPr id="3" name="Picture 2">
            <a:extLst>
              <a:ext uri="{FF2B5EF4-FFF2-40B4-BE49-F238E27FC236}">
                <a16:creationId xmlns:a16="http://schemas.microsoft.com/office/drawing/2014/main" id="{F0A9CF2D-3333-3D4A-D386-8882866D4D9F}"/>
              </a:ext>
            </a:extLst>
          </p:cNvPr>
          <p:cNvPicPr>
            <a:picLocks noChangeAspect="1"/>
          </p:cNvPicPr>
          <p:nvPr/>
        </p:nvPicPr>
        <p:blipFill>
          <a:blip r:embed="rId3"/>
          <a:stretch>
            <a:fillRect/>
          </a:stretch>
        </p:blipFill>
        <p:spPr>
          <a:xfrm>
            <a:off x="1973262" y="1543117"/>
            <a:ext cx="5197475" cy="352273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Part 3: RANSAC</a:t>
            </a:r>
            <a:endParaRPr/>
          </a:p>
        </p:txBody>
      </p:sp>
      <p:sp>
        <p:nvSpPr>
          <p:cNvPr id="112" name="Google Shape;112;p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r>
              <a:rPr lang="en"/>
              <a:t>[insert visualization of epipolar lines on the Notre Dame image pair] </a:t>
            </a:r>
            <a:endParaRPr/>
          </a:p>
        </p:txBody>
      </p:sp>
      <p:pic>
        <p:nvPicPr>
          <p:cNvPr id="4" name="Picture 3">
            <a:extLst>
              <a:ext uri="{FF2B5EF4-FFF2-40B4-BE49-F238E27FC236}">
                <a16:creationId xmlns:a16="http://schemas.microsoft.com/office/drawing/2014/main" id="{5277B31F-8BB7-2084-D808-7194A60AB0DD}"/>
              </a:ext>
            </a:extLst>
          </p:cNvPr>
          <p:cNvPicPr>
            <a:picLocks noChangeAspect="1"/>
          </p:cNvPicPr>
          <p:nvPr/>
        </p:nvPicPr>
        <p:blipFill>
          <a:blip r:embed="rId3"/>
          <a:stretch>
            <a:fillRect/>
          </a:stretch>
        </p:blipFill>
        <p:spPr>
          <a:xfrm>
            <a:off x="1794779" y="1630846"/>
            <a:ext cx="5554441" cy="3416400"/>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781</TotalTime>
  <Words>1374</Words>
  <Application>Microsoft Office PowerPoint</Application>
  <PresentationFormat>On-screen Show (16:9)</PresentationFormat>
  <Paragraphs>75</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Cambria</vt:lpstr>
      <vt:lpstr>Cambria Math</vt:lpstr>
      <vt:lpstr>Simple Light</vt:lpstr>
      <vt:lpstr>PowerPoint Presentation</vt:lpstr>
      <vt:lpstr>Part 1: Projection matrix</vt:lpstr>
      <vt:lpstr>Part 1: Projection matrix</vt:lpstr>
      <vt:lpstr>Part 1: Projection matrix</vt:lpstr>
      <vt:lpstr>Part 2: Fundamental matrix</vt:lpstr>
      <vt:lpstr>Part 2: Fundamental matrix</vt:lpstr>
      <vt:lpstr>Part 2: Fundamental matrix</vt:lpstr>
      <vt:lpstr>Part 3: RANSAC</vt:lpstr>
      <vt:lpstr>Part 3: RANSAC</vt:lpstr>
      <vt:lpstr>Part 3: RANSAC</vt:lpstr>
      <vt:lpstr>Part 4: Performance comparison</vt:lpstr>
      <vt:lpstr>Part 4: Performance comparison</vt:lpstr>
      <vt:lpstr>PowerPoint Presentation</vt:lpstr>
      <vt:lpstr>PowerPoint Presentation</vt:lpstr>
      <vt:lpstr>Part 6: Panorama Stitching</vt:lpstr>
      <vt:lpstr>Part 6: Panorama Stitching</vt:lpstr>
      <vt:lpstr>Part 6: Panorama Stitching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Newaz, Shuvo</cp:lastModifiedBy>
  <cp:revision>5</cp:revision>
  <dcterms:modified xsi:type="dcterms:W3CDTF">2022-10-24T01:25:06Z</dcterms:modified>
</cp:coreProperties>
</file>